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301" r:id="rId4"/>
    <p:sldId id="266" r:id="rId5"/>
    <p:sldId id="292" r:id="rId6"/>
    <p:sldId id="293" r:id="rId7"/>
    <p:sldId id="295" r:id="rId8"/>
    <p:sldId id="299" r:id="rId9"/>
    <p:sldId id="257" r:id="rId10"/>
    <p:sldId id="264" r:id="rId11"/>
    <p:sldId id="298" r:id="rId12"/>
    <p:sldId id="302" r:id="rId13"/>
    <p:sldId id="300" r:id="rId14"/>
    <p:sldId id="258" r:id="rId15"/>
    <p:sldId id="303" r:id="rId16"/>
    <p:sldId id="265" r:id="rId17"/>
    <p:sldId id="501" r:id="rId18"/>
    <p:sldId id="259" r:id="rId19"/>
    <p:sldId id="270" r:id="rId20"/>
    <p:sldId id="271" r:id="rId21"/>
    <p:sldId id="502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6B38D-3C19-0549-A19B-A78E2B620C45}" v="1" dt="2025-01-15T14:38:19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48"/>
  </p:normalViewPr>
  <p:slideViewPr>
    <p:cSldViewPr snapToGrid="0">
      <p:cViewPr varScale="1">
        <p:scale>
          <a:sx n="98" d="100"/>
          <a:sy n="98" d="100"/>
        </p:scale>
        <p:origin x="117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1992" y="-10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uram y" userId="b80aacdeef1d97bb" providerId="LiveId" clId="{41192269-07E9-4004-8668-7C0DA5B8B92C}"/>
    <pc:docChg chg="undo redo custSel addSld delSld modSld sldOrd">
      <pc:chgData name="raghuram y" userId="b80aacdeef1d97bb" providerId="LiveId" clId="{41192269-07E9-4004-8668-7C0DA5B8B92C}" dt="2024-12-30T04:23:12.694" v="11190"/>
      <pc:docMkLst>
        <pc:docMk/>
      </pc:docMkLst>
      <pc:sldChg chg="modSp mod">
        <pc:chgData name="raghuram y" userId="b80aacdeef1d97bb" providerId="LiveId" clId="{41192269-07E9-4004-8668-7C0DA5B8B92C}" dt="2024-12-30T04:23:12.694" v="11190"/>
        <pc:sldMkLst>
          <pc:docMk/>
          <pc:sldMk cId="1766761169" sldId="256"/>
        </pc:sldMkLst>
        <pc:spChg chg="mod">
          <ac:chgData name="raghuram y" userId="b80aacdeef1d97bb" providerId="LiveId" clId="{41192269-07E9-4004-8668-7C0DA5B8B92C}" dt="2024-11-25T06:59:44.352" v="153" actId="20577"/>
          <ac:spMkLst>
            <pc:docMk/>
            <pc:sldMk cId="1766761169" sldId="256"/>
            <ac:spMk id="2" creationId="{63292BFB-8C77-6F12-4211-E3FD4E1B3429}"/>
          </ac:spMkLst>
        </pc:spChg>
        <pc:spChg chg="mod">
          <ac:chgData name="raghuram y" userId="b80aacdeef1d97bb" providerId="LiveId" clId="{41192269-07E9-4004-8668-7C0DA5B8B92C}" dt="2024-12-30T04:23:12.694" v="11190"/>
          <ac:spMkLst>
            <pc:docMk/>
            <pc:sldMk cId="1766761169" sldId="256"/>
            <ac:spMk id="3" creationId="{DED27A14-BC9E-1444-2425-87EF1CB858C6}"/>
          </ac:spMkLst>
        </pc:spChg>
      </pc:sldChg>
      <pc:sldChg chg="modSp mod modNotes">
        <pc:chgData name="raghuram y" userId="b80aacdeef1d97bb" providerId="LiveId" clId="{41192269-07E9-4004-8668-7C0DA5B8B92C}" dt="2024-12-27T05:29:39.315" v="9542" actId="58"/>
        <pc:sldMkLst>
          <pc:docMk/>
          <pc:sldMk cId="912377165" sldId="257"/>
        </pc:sldMkLst>
        <pc:spChg chg="mod">
          <ac:chgData name="raghuram y" userId="b80aacdeef1d97bb" providerId="LiveId" clId="{41192269-07E9-4004-8668-7C0DA5B8B92C}" dt="2024-11-25T07:37:27.048" v="1337" actId="6549"/>
          <ac:spMkLst>
            <pc:docMk/>
            <pc:sldMk cId="912377165" sldId="257"/>
            <ac:spMk id="2" creationId="{50F785BD-9F11-590D-6EE4-01571CDACCC8}"/>
          </ac:spMkLst>
        </pc:spChg>
        <pc:spChg chg="mod">
          <ac:chgData name="raghuram y" userId="b80aacdeef1d97bb" providerId="LiveId" clId="{41192269-07E9-4004-8668-7C0DA5B8B92C}" dt="2024-12-27T05:28:11.479" v="9448" actId="20577"/>
          <ac:spMkLst>
            <pc:docMk/>
            <pc:sldMk cId="912377165" sldId="257"/>
            <ac:spMk id="3" creationId="{70D7CECD-2B9E-8174-E00C-4AB72AE68E6E}"/>
          </ac:spMkLst>
        </pc:spChg>
      </pc:sldChg>
      <pc:sldChg chg="modSp mod">
        <pc:chgData name="raghuram y" userId="b80aacdeef1d97bb" providerId="LiveId" clId="{41192269-07E9-4004-8668-7C0DA5B8B92C}" dt="2024-12-29T05:35:13.282" v="10653" actId="27636"/>
        <pc:sldMkLst>
          <pc:docMk/>
          <pc:sldMk cId="683027581" sldId="258"/>
        </pc:sldMkLst>
        <pc:spChg chg="mod">
          <ac:chgData name="raghuram y" userId="b80aacdeef1d97bb" providerId="LiveId" clId="{41192269-07E9-4004-8668-7C0DA5B8B92C}" dt="2024-11-25T07:41:23.855" v="1470" actId="6549"/>
          <ac:spMkLst>
            <pc:docMk/>
            <pc:sldMk cId="683027581" sldId="258"/>
            <ac:spMk id="2" creationId="{D59C11FB-5EDC-C072-C8E9-80385425516A}"/>
          </ac:spMkLst>
        </pc:spChg>
        <pc:spChg chg="mod">
          <ac:chgData name="raghuram y" userId="b80aacdeef1d97bb" providerId="LiveId" clId="{41192269-07E9-4004-8668-7C0DA5B8B92C}" dt="2024-12-29T05:35:13.282" v="10653" actId="27636"/>
          <ac:spMkLst>
            <pc:docMk/>
            <pc:sldMk cId="683027581" sldId="258"/>
            <ac:spMk id="3" creationId="{FA7C2592-2DBE-91E2-9B3B-4809CDBA9BD1}"/>
          </ac:spMkLst>
        </pc:spChg>
      </pc:sldChg>
      <pc:sldChg chg="addSp delSp modSp mod modClrScheme chgLayout">
        <pc:chgData name="raghuram y" userId="b80aacdeef1d97bb" providerId="LiveId" clId="{41192269-07E9-4004-8668-7C0DA5B8B92C}" dt="2024-12-29T07:27:38.476" v="11083" actId="1037"/>
        <pc:sldMkLst>
          <pc:docMk/>
          <pc:sldMk cId="3606201795" sldId="259"/>
        </pc:sldMkLst>
        <pc:spChg chg="mod ord">
          <ac:chgData name="raghuram y" userId="b80aacdeef1d97bb" providerId="LiveId" clId="{41192269-07E9-4004-8668-7C0DA5B8B92C}" dt="2024-12-29T05:40:16.734" v="10674" actId="2711"/>
          <ac:spMkLst>
            <pc:docMk/>
            <pc:sldMk cId="3606201795" sldId="259"/>
            <ac:spMk id="2" creationId="{8C3806D5-0380-0027-229C-30B341EA4B1D}"/>
          </ac:spMkLst>
        </pc:spChg>
        <pc:spChg chg="mod ord">
          <ac:chgData name="raghuram y" userId="b80aacdeef1d97bb" providerId="LiveId" clId="{41192269-07E9-4004-8668-7C0DA5B8B92C}" dt="2024-11-28T06:18:05.279" v="5793" actId="27636"/>
          <ac:spMkLst>
            <pc:docMk/>
            <pc:sldMk cId="3606201795" sldId="259"/>
            <ac:spMk id="3" creationId="{CAB732AC-60D9-F54C-7E04-8740DE4568AA}"/>
          </ac:spMkLst>
        </pc:spChg>
        <pc:spChg chg="add mod">
          <ac:chgData name="raghuram y" userId="b80aacdeef1d97bb" providerId="LiveId" clId="{41192269-07E9-4004-8668-7C0DA5B8B92C}" dt="2024-12-29T07:27:38.476" v="11083" actId="1037"/>
          <ac:spMkLst>
            <pc:docMk/>
            <pc:sldMk cId="3606201795" sldId="259"/>
            <ac:spMk id="4" creationId="{5FA5024D-00B7-FA23-06D2-2A0A8E9F8D31}"/>
          </ac:spMkLst>
        </pc:spChg>
        <pc:picChg chg="add mod">
          <ac:chgData name="raghuram y" userId="b80aacdeef1d97bb" providerId="LiveId" clId="{41192269-07E9-4004-8668-7C0DA5B8B92C}" dt="2024-12-29T07:27:32.118" v="11057" actId="14100"/>
          <ac:picMkLst>
            <pc:docMk/>
            <pc:sldMk cId="3606201795" sldId="259"/>
            <ac:picMk id="6" creationId="{66FB3164-1E8F-FF56-B1C5-FB9CE1B64B70}"/>
          </ac:picMkLst>
        </pc:picChg>
      </pc:sldChg>
      <pc:sldChg chg="addSp delSp modSp del mod modClrScheme chgLayout">
        <pc:chgData name="raghuram y" userId="b80aacdeef1d97bb" providerId="LiveId" clId="{41192269-07E9-4004-8668-7C0DA5B8B92C}" dt="2024-11-28T06:26:35.460" v="5835" actId="47"/>
        <pc:sldMkLst>
          <pc:docMk/>
          <pc:sldMk cId="561671466" sldId="260"/>
        </pc:sldMkLst>
      </pc:sldChg>
      <pc:sldChg chg="del">
        <pc:chgData name="raghuram y" userId="b80aacdeef1d97bb" providerId="LiveId" clId="{41192269-07E9-4004-8668-7C0DA5B8B92C}" dt="2024-11-27T08:51:13.881" v="4543" actId="47"/>
        <pc:sldMkLst>
          <pc:docMk/>
          <pc:sldMk cId="3696889743" sldId="261"/>
        </pc:sldMkLst>
      </pc:sldChg>
      <pc:sldChg chg="modSp mod">
        <pc:chgData name="raghuram y" userId="b80aacdeef1d97bb" providerId="LiveId" clId="{41192269-07E9-4004-8668-7C0DA5B8B92C}" dt="2024-12-29T06:46:56.187" v="10773" actId="20577"/>
        <pc:sldMkLst>
          <pc:docMk/>
          <pc:sldMk cId="1256395219" sldId="262"/>
        </pc:sldMkLst>
        <pc:spChg chg="mod">
          <ac:chgData name="raghuram y" userId="b80aacdeef1d97bb" providerId="LiveId" clId="{41192269-07E9-4004-8668-7C0DA5B8B92C}" dt="2024-12-27T05:12:48.252" v="8797" actId="20577"/>
          <ac:spMkLst>
            <pc:docMk/>
            <pc:sldMk cId="1256395219" sldId="262"/>
            <ac:spMk id="2" creationId="{74F3236A-D187-F94D-9B78-9FCB16022548}"/>
          </ac:spMkLst>
        </pc:spChg>
        <pc:spChg chg="mod">
          <ac:chgData name="raghuram y" userId="b80aacdeef1d97bb" providerId="LiveId" clId="{41192269-07E9-4004-8668-7C0DA5B8B92C}" dt="2024-12-29T06:46:56.187" v="10773" actId="20577"/>
          <ac:spMkLst>
            <pc:docMk/>
            <pc:sldMk cId="1256395219" sldId="262"/>
            <ac:spMk id="3" creationId="{3BDD9B74-B581-8F91-3413-2CACE1D197FB}"/>
          </ac:spMkLst>
        </pc:spChg>
      </pc:sldChg>
      <pc:sldChg chg="modSp new del mod modNotes">
        <pc:chgData name="raghuram y" userId="b80aacdeef1d97bb" providerId="LiveId" clId="{41192269-07E9-4004-8668-7C0DA5B8B92C}" dt="2024-12-27T06:03:07.472" v="10412" actId="47"/>
        <pc:sldMkLst>
          <pc:docMk/>
          <pc:sldMk cId="1018259647" sldId="263"/>
        </pc:sldMkLst>
      </pc:sldChg>
      <pc:sldChg chg="modSp new mod modNotes">
        <pc:chgData name="raghuram y" userId="b80aacdeef1d97bb" providerId="LiveId" clId="{41192269-07E9-4004-8668-7C0DA5B8B92C}" dt="2024-12-27T05:37:05.820" v="9569" actId="6549"/>
        <pc:sldMkLst>
          <pc:docMk/>
          <pc:sldMk cId="2695222514" sldId="264"/>
        </pc:sldMkLst>
        <pc:spChg chg="mod">
          <ac:chgData name="raghuram y" userId="b80aacdeef1d97bb" providerId="LiveId" clId="{41192269-07E9-4004-8668-7C0DA5B8B92C}" dt="2024-11-25T07:37:31.878" v="1338"/>
          <ac:spMkLst>
            <pc:docMk/>
            <pc:sldMk cId="2695222514" sldId="264"/>
            <ac:spMk id="2" creationId="{15258FB1-A1CB-E328-B980-29EE4FE47938}"/>
          </ac:spMkLst>
        </pc:spChg>
        <pc:spChg chg="mod">
          <ac:chgData name="raghuram y" userId="b80aacdeef1d97bb" providerId="LiveId" clId="{41192269-07E9-4004-8668-7C0DA5B8B92C}" dt="2024-12-27T05:37:05.820" v="9569" actId="6549"/>
          <ac:spMkLst>
            <pc:docMk/>
            <pc:sldMk cId="2695222514" sldId="264"/>
            <ac:spMk id="3" creationId="{9453D9C7-3ABC-CA2E-226A-5FF4DCF01564}"/>
          </ac:spMkLst>
        </pc:spChg>
      </pc:sldChg>
      <pc:sldChg chg="addSp delSp modSp new mod modClrScheme chgLayout">
        <pc:chgData name="raghuram y" userId="b80aacdeef1d97bb" providerId="LiveId" clId="{41192269-07E9-4004-8668-7C0DA5B8B92C}" dt="2024-12-29T07:28:12.125" v="11107" actId="20577"/>
        <pc:sldMkLst>
          <pc:docMk/>
          <pc:sldMk cId="1065148476" sldId="265"/>
        </pc:sldMkLst>
        <pc:spChg chg="mod ord">
          <ac:chgData name="raghuram y" userId="b80aacdeef1d97bb" providerId="LiveId" clId="{41192269-07E9-4004-8668-7C0DA5B8B92C}" dt="2024-11-25T07:54:30.681" v="1822" actId="700"/>
          <ac:spMkLst>
            <pc:docMk/>
            <pc:sldMk cId="1065148476" sldId="265"/>
            <ac:spMk id="2" creationId="{3646B457-63D8-A17E-FE66-5019F1D5C49E}"/>
          </ac:spMkLst>
        </pc:spChg>
        <pc:spChg chg="mod ord">
          <ac:chgData name="raghuram y" userId="b80aacdeef1d97bb" providerId="LiveId" clId="{41192269-07E9-4004-8668-7C0DA5B8B92C}" dt="2024-12-29T05:38:34.043" v="10672" actId="6549"/>
          <ac:spMkLst>
            <pc:docMk/>
            <pc:sldMk cId="1065148476" sldId="265"/>
            <ac:spMk id="3" creationId="{75F52A7A-84F0-1EA0-1791-CC0F7EF985FC}"/>
          </ac:spMkLst>
        </pc:spChg>
        <pc:spChg chg="add mod">
          <ac:chgData name="raghuram y" userId="b80aacdeef1d97bb" providerId="LiveId" clId="{41192269-07E9-4004-8668-7C0DA5B8B92C}" dt="2024-12-29T07:28:12.125" v="11107" actId="20577"/>
          <ac:spMkLst>
            <pc:docMk/>
            <pc:sldMk cId="1065148476" sldId="265"/>
            <ac:spMk id="4" creationId="{6600341A-DB3A-DF1D-6BFA-9E80EF0739F2}"/>
          </ac:spMkLst>
        </pc:spChg>
        <pc:picChg chg="add mod">
          <ac:chgData name="raghuram y" userId="b80aacdeef1d97bb" providerId="LiveId" clId="{41192269-07E9-4004-8668-7C0DA5B8B92C}" dt="2024-12-29T07:28:03.602" v="11086" actId="14100"/>
          <ac:picMkLst>
            <pc:docMk/>
            <pc:sldMk cId="1065148476" sldId="265"/>
            <ac:picMk id="5" creationId="{EE260220-11EA-0DB6-C553-9B110363485A}"/>
          </ac:picMkLst>
        </pc:picChg>
        <pc:picChg chg="add mod">
          <ac:chgData name="raghuram y" userId="b80aacdeef1d97bb" providerId="LiveId" clId="{41192269-07E9-4004-8668-7C0DA5B8B92C}" dt="2024-12-29T07:27:54.367" v="11084" actId="14100"/>
          <ac:picMkLst>
            <pc:docMk/>
            <pc:sldMk cId="1065148476" sldId="265"/>
            <ac:picMk id="6" creationId="{5699FAB5-9A13-9E86-033B-B37311A4BB04}"/>
          </ac:picMkLst>
        </pc:picChg>
      </pc:sldChg>
      <pc:sldChg chg="modSp new mod ord modNotes">
        <pc:chgData name="raghuram y" userId="b80aacdeef1d97bb" providerId="LiveId" clId="{41192269-07E9-4004-8668-7C0DA5B8B92C}" dt="2024-12-29T06:50:56.630" v="10789" actId="20578"/>
        <pc:sldMkLst>
          <pc:docMk/>
          <pc:sldMk cId="3604274642" sldId="266"/>
        </pc:sldMkLst>
        <pc:spChg chg="mod">
          <ac:chgData name="raghuram y" userId="b80aacdeef1d97bb" providerId="LiveId" clId="{41192269-07E9-4004-8668-7C0DA5B8B92C}" dt="2024-11-27T05:30:12.362" v="1898" actId="27636"/>
          <ac:spMkLst>
            <pc:docMk/>
            <pc:sldMk cId="3604274642" sldId="266"/>
            <ac:spMk id="2" creationId="{204F30AC-6C44-2FB9-1609-3AAE0AAAFF50}"/>
          </ac:spMkLst>
        </pc:spChg>
        <pc:spChg chg="mod">
          <ac:chgData name="raghuram y" userId="b80aacdeef1d97bb" providerId="LiveId" clId="{41192269-07E9-4004-8668-7C0DA5B8B92C}" dt="2024-12-27T05:18:46.941" v="9082" actId="20577"/>
          <ac:spMkLst>
            <pc:docMk/>
            <pc:sldMk cId="3604274642" sldId="266"/>
            <ac:spMk id="3" creationId="{C67FB15B-D2CE-0217-1180-EBEDFC1472E7}"/>
          </ac:spMkLst>
        </pc:spChg>
      </pc:sldChg>
      <pc:sldChg chg="addSp modSp new del">
        <pc:chgData name="raghuram y" userId="b80aacdeef1d97bb" providerId="LiveId" clId="{41192269-07E9-4004-8668-7C0DA5B8B92C}" dt="2024-11-28T06:27:11.965" v="5852" actId="47"/>
        <pc:sldMkLst>
          <pc:docMk/>
          <pc:sldMk cId="1361969112" sldId="267"/>
        </pc:sldMkLst>
      </pc:sldChg>
      <pc:sldChg chg="addSp delSp modSp new del mod">
        <pc:chgData name="raghuram y" userId="b80aacdeef1d97bb" providerId="LiveId" clId="{41192269-07E9-4004-8668-7C0DA5B8B92C}" dt="2024-11-28T05:55:59.607" v="5684" actId="47"/>
        <pc:sldMkLst>
          <pc:docMk/>
          <pc:sldMk cId="142039353" sldId="268"/>
        </pc:sldMkLst>
      </pc:sldChg>
      <pc:sldChg chg="addSp delSp modSp new del mod">
        <pc:chgData name="raghuram y" userId="b80aacdeef1d97bb" providerId="LiveId" clId="{41192269-07E9-4004-8668-7C0DA5B8B92C}" dt="2024-11-28T05:49:30.775" v="5319" actId="680"/>
        <pc:sldMkLst>
          <pc:docMk/>
          <pc:sldMk cId="349292708" sldId="269"/>
        </pc:sldMkLst>
      </pc:sldChg>
      <pc:sldChg chg="addSp delSp modSp new del mod">
        <pc:chgData name="raghuram y" userId="b80aacdeef1d97bb" providerId="LiveId" clId="{41192269-07E9-4004-8668-7C0DA5B8B92C}" dt="2024-11-29T06:24:41.020" v="8185" actId="47"/>
        <pc:sldMkLst>
          <pc:docMk/>
          <pc:sldMk cId="3990129979" sldId="269"/>
        </pc:sldMkLst>
      </pc:sldChg>
      <pc:sldChg chg="addSp delSp modSp new mod modClrScheme chgLayout">
        <pc:chgData name="raghuram y" userId="b80aacdeef1d97bb" providerId="LiveId" clId="{41192269-07E9-4004-8668-7C0DA5B8B92C}" dt="2024-12-29T07:27:10.481" v="11056" actId="20577"/>
        <pc:sldMkLst>
          <pc:docMk/>
          <pc:sldMk cId="1571112030" sldId="270"/>
        </pc:sldMkLst>
        <pc:spChg chg="mod ord">
          <ac:chgData name="raghuram y" userId="b80aacdeef1d97bb" providerId="LiveId" clId="{41192269-07E9-4004-8668-7C0DA5B8B92C}" dt="2024-12-29T05:40:08.077" v="10673" actId="2711"/>
          <ac:spMkLst>
            <pc:docMk/>
            <pc:sldMk cId="1571112030" sldId="270"/>
            <ac:spMk id="2" creationId="{DFC2B1D0-2AA9-A286-F8B3-4A8D9FF12B07}"/>
          </ac:spMkLst>
        </pc:spChg>
        <pc:spChg chg="mod ord">
          <ac:chgData name="raghuram y" userId="b80aacdeef1d97bb" providerId="LiveId" clId="{41192269-07E9-4004-8668-7C0DA5B8B92C}" dt="2024-11-28T06:26:05.415" v="5834" actId="20577"/>
          <ac:spMkLst>
            <pc:docMk/>
            <pc:sldMk cId="1571112030" sldId="270"/>
            <ac:spMk id="3" creationId="{AC10D590-A20B-FA3E-E68F-108416DF5AF5}"/>
          </ac:spMkLst>
        </pc:spChg>
        <pc:spChg chg="add mod">
          <ac:chgData name="raghuram y" userId="b80aacdeef1d97bb" providerId="LiveId" clId="{41192269-07E9-4004-8668-7C0DA5B8B92C}" dt="2024-12-29T07:27:10.481" v="11056" actId="20577"/>
          <ac:spMkLst>
            <pc:docMk/>
            <pc:sldMk cId="1571112030" sldId="270"/>
            <ac:spMk id="4" creationId="{D2ADA09D-BF44-AE3D-D839-A907EBA38279}"/>
          </ac:spMkLst>
        </pc:spChg>
        <pc:picChg chg="add mod">
          <ac:chgData name="raghuram y" userId="b80aacdeef1d97bb" providerId="LiveId" clId="{41192269-07E9-4004-8668-7C0DA5B8B92C}" dt="2024-11-28T06:27:07.945" v="5851" actId="1035"/>
          <ac:picMkLst>
            <pc:docMk/>
            <pc:sldMk cId="1571112030" sldId="270"/>
            <ac:picMk id="9" creationId="{970DD28D-0FE3-5AD8-D226-3D0D234DF6CB}"/>
          </ac:picMkLst>
        </pc:picChg>
      </pc:sldChg>
      <pc:sldChg chg="addSp delSp modSp new mod modClrScheme chgLayout">
        <pc:chgData name="raghuram y" userId="b80aacdeef1d97bb" providerId="LiveId" clId="{41192269-07E9-4004-8668-7C0DA5B8B92C}" dt="2024-11-28T07:51:45.031" v="6521" actId="20577"/>
        <pc:sldMkLst>
          <pc:docMk/>
          <pc:sldMk cId="2490178265" sldId="271"/>
        </pc:sldMkLst>
        <pc:spChg chg="add mod ord">
          <ac:chgData name="raghuram y" userId="b80aacdeef1d97bb" providerId="LiveId" clId="{41192269-07E9-4004-8668-7C0DA5B8B92C}" dt="2024-11-28T07:41:01.556" v="6108" actId="20577"/>
          <ac:spMkLst>
            <pc:docMk/>
            <pc:sldMk cId="2490178265" sldId="271"/>
            <ac:spMk id="5" creationId="{B6706A0F-48EC-E384-F152-E320F4DD51EE}"/>
          </ac:spMkLst>
        </pc:spChg>
        <pc:spChg chg="add mod ord">
          <ac:chgData name="raghuram y" userId="b80aacdeef1d97bb" providerId="LiveId" clId="{41192269-07E9-4004-8668-7C0DA5B8B92C}" dt="2024-11-28T07:51:45.031" v="6521" actId="20577"/>
          <ac:spMkLst>
            <pc:docMk/>
            <pc:sldMk cId="2490178265" sldId="271"/>
            <ac:spMk id="6" creationId="{941C0DD2-0B70-C375-24A1-6375FBF6E993}"/>
          </ac:spMkLst>
        </pc:spChg>
      </pc:sldChg>
      <pc:sldChg chg="addSp delSp modSp new mod modClrScheme chgLayout">
        <pc:chgData name="raghuram y" userId="b80aacdeef1d97bb" providerId="LiveId" clId="{41192269-07E9-4004-8668-7C0DA5B8B92C}" dt="2024-12-29T06:47:59.833" v="10781" actId="27636"/>
        <pc:sldMkLst>
          <pc:docMk/>
          <pc:sldMk cId="3413248867" sldId="272"/>
        </pc:sldMkLst>
        <pc:spChg chg="mod ord">
          <ac:chgData name="raghuram y" userId="b80aacdeef1d97bb" providerId="LiveId" clId="{41192269-07E9-4004-8668-7C0DA5B8B92C}" dt="2024-12-29T06:47:48.825" v="10777"/>
          <ac:spMkLst>
            <pc:docMk/>
            <pc:sldMk cId="3413248867" sldId="272"/>
            <ac:spMk id="2" creationId="{D5CCC4E6-FEC5-7A05-BA1D-4D3FB91D8BA6}"/>
          </ac:spMkLst>
        </pc:spChg>
        <pc:spChg chg="mod ord">
          <ac:chgData name="raghuram y" userId="b80aacdeef1d97bb" providerId="LiveId" clId="{41192269-07E9-4004-8668-7C0DA5B8B92C}" dt="2024-12-29T06:47:59.833" v="10781" actId="27636"/>
          <ac:spMkLst>
            <pc:docMk/>
            <pc:sldMk cId="3413248867" sldId="272"/>
            <ac:spMk id="3" creationId="{6FB479CD-1364-A95C-792B-D3977C96E92B}"/>
          </ac:spMkLst>
        </pc:spChg>
        <pc:spChg chg="add mod">
          <ac:chgData name="raghuram y" userId="b80aacdeef1d97bb" providerId="LiveId" clId="{41192269-07E9-4004-8668-7C0DA5B8B92C}" dt="2024-12-03T05:44:27.176" v="8789" actId="1038"/>
          <ac:spMkLst>
            <pc:docMk/>
            <pc:sldMk cId="3413248867" sldId="272"/>
            <ac:spMk id="8" creationId="{47F289E9-DBC0-BEC0-87AE-AFDA53D1680A}"/>
          </ac:spMkLst>
        </pc:spChg>
        <pc:picChg chg="add mod">
          <ac:chgData name="raghuram y" userId="b80aacdeef1d97bb" providerId="LiveId" clId="{41192269-07E9-4004-8668-7C0DA5B8B92C}" dt="2024-12-03T05:41:31.333" v="8706" actId="1037"/>
          <ac:picMkLst>
            <pc:docMk/>
            <pc:sldMk cId="3413248867" sldId="272"/>
            <ac:picMk id="7" creationId="{BE0FC4BF-FC97-CD46-FD41-80693042C365}"/>
          </ac:picMkLst>
        </pc:picChg>
      </pc:sldChg>
      <pc:sldChg chg="addSp delSp modSp new mod modClrScheme chgLayout">
        <pc:chgData name="raghuram y" userId="b80aacdeef1d97bb" providerId="LiveId" clId="{41192269-07E9-4004-8668-7C0DA5B8B92C}" dt="2024-12-29T07:26:33.520" v="11000" actId="20577"/>
        <pc:sldMkLst>
          <pc:docMk/>
          <pc:sldMk cId="1674121992" sldId="273"/>
        </pc:sldMkLst>
        <pc:spChg chg="mod ord">
          <ac:chgData name="raghuram y" userId="b80aacdeef1d97bb" providerId="LiveId" clId="{41192269-07E9-4004-8668-7C0DA5B8B92C}" dt="2024-12-29T06:48:35.222" v="10782"/>
          <ac:spMkLst>
            <pc:docMk/>
            <pc:sldMk cId="1674121992" sldId="273"/>
            <ac:spMk id="2" creationId="{E2EBAD84-096D-729F-AD28-E22B86090BCC}"/>
          </ac:spMkLst>
        </pc:spChg>
        <pc:spChg chg="mod ord">
          <ac:chgData name="raghuram y" userId="b80aacdeef1d97bb" providerId="LiveId" clId="{41192269-07E9-4004-8668-7C0DA5B8B92C}" dt="2024-12-29T06:48:44.014" v="10786" actId="27636"/>
          <ac:spMkLst>
            <pc:docMk/>
            <pc:sldMk cId="1674121992" sldId="273"/>
            <ac:spMk id="3" creationId="{0637BA98-6FF3-DEA1-3241-ACD55BEF7FA9}"/>
          </ac:spMkLst>
        </pc:spChg>
        <pc:spChg chg="add mod">
          <ac:chgData name="raghuram y" userId="b80aacdeef1d97bb" providerId="LiveId" clId="{41192269-07E9-4004-8668-7C0DA5B8B92C}" dt="2024-12-29T07:26:33.520" v="11000" actId="20577"/>
          <ac:spMkLst>
            <pc:docMk/>
            <pc:sldMk cId="1674121992" sldId="273"/>
            <ac:spMk id="4" creationId="{D1CC794F-AAFF-B9A6-4830-3B8E541C9EA4}"/>
          </ac:spMkLst>
        </pc:spChg>
        <pc:picChg chg="add mod">
          <ac:chgData name="raghuram y" userId="b80aacdeef1d97bb" providerId="LiveId" clId="{41192269-07E9-4004-8668-7C0DA5B8B92C}" dt="2024-11-29T07:01:18.271" v="8628" actId="14100"/>
          <ac:picMkLst>
            <pc:docMk/>
            <pc:sldMk cId="1674121992" sldId="273"/>
            <ac:picMk id="6" creationId="{72D3026F-2F60-57BA-A67E-F10CF44A9A42}"/>
          </ac:picMkLst>
        </pc:picChg>
      </pc:sldChg>
      <pc:sldChg chg="addSp delSp modSp new mod modClrScheme chgLayout">
        <pc:chgData name="raghuram y" userId="b80aacdeef1d97bb" providerId="LiveId" clId="{41192269-07E9-4004-8668-7C0DA5B8B92C}" dt="2024-11-28T08:53:03.068" v="7725" actId="403"/>
        <pc:sldMkLst>
          <pc:docMk/>
          <pc:sldMk cId="2133393096" sldId="274"/>
        </pc:sldMkLst>
        <pc:spChg chg="add mod">
          <ac:chgData name="raghuram y" userId="b80aacdeef1d97bb" providerId="LiveId" clId="{41192269-07E9-4004-8668-7C0DA5B8B92C}" dt="2024-11-28T08:53:03.068" v="7725" actId="403"/>
          <ac:spMkLst>
            <pc:docMk/>
            <pc:sldMk cId="2133393096" sldId="274"/>
            <ac:spMk id="5" creationId="{78B1E870-4763-48F1-26E6-1262471C72C6}"/>
          </ac:spMkLst>
        </pc:spChg>
      </pc:sldChg>
      <pc:sldChg chg="addSp delSp modSp mod modNotes modNotesTx">
        <pc:chgData name="raghuram y" userId="b80aacdeef1d97bb" providerId="LiveId" clId="{41192269-07E9-4004-8668-7C0DA5B8B92C}" dt="2024-12-29T07:29:14.529" v="11111" actId="207"/>
        <pc:sldMkLst>
          <pc:docMk/>
          <pc:sldMk cId="0" sldId="292"/>
        </pc:sldMkLst>
        <pc:spChg chg="add mod">
          <ac:chgData name="raghuram y" userId="b80aacdeef1d97bb" providerId="LiveId" clId="{41192269-07E9-4004-8668-7C0DA5B8B92C}" dt="2024-12-29T07:29:14.529" v="11111" actId="207"/>
          <ac:spMkLst>
            <pc:docMk/>
            <pc:sldMk cId="0" sldId="292"/>
            <ac:spMk id="2" creationId="{BE939DBF-CC6F-348C-7797-F9CEFDF88812}"/>
          </ac:spMkLst>
        </pc:spChg>
        <pc:picChg chg="mod">
          <ac:chgData name="raghuram y" userId="b80aacdeef1d97bb" providerId="LiveId" clId="{41192269-07E9-4004-8668-7C0DA5B8B92C}" dt="2024-12-27T05:21:31.759" v="9215" actId="1037"/>
          <ac:picMkLst>
            <pc:docMk/>
            <pc:sldMk cId="0" sldId="292"/>
            <ac:picMk id="45061" creationId="{C789153F-B6A0-055C-61FA-5E62EAB5B511}"/>
          </ac:picMkLst>
        </pc:picChg>
      </pc:sldChg>
      <pc:sldChg chg="addSp delSp modSp mod modNotes modNotesTx">
        <pc:chgData name="raghuram y" userId="b80aacdeef1d97bb" providerId="LiveId" clId="{41192269-07E9-4004-8668-7C0DA5B8B92C}" dt="2024-12-29T07:30:40.946" v="11171" actId="20577"/>
        <pc:sldMkLst>
          <pc:docMk/>
          <pc:sldMk cId="0" sldId="293"/>
        </pc:sldMkLst>
        <pc:spChg chg="add mod">
          <ac:chgData name="raghuram y" userId="b80aacdeef1d97bb" providerId="LiveId" clId="{41192269-07E9-4004-8668-7C0DA5B8B92C}" dt="2024-12-29T07:30:40.946" v="11171" actId="20577"/>
          <ac:spMkLst>
            <pc:docMk/>
            <pc:sldMk cId="0" sldId="293"/>
            <ac:spMk id="2" creationId="{D1E660EB-2300-B2DC-84DF-DB8EC0A11599}"/>
          </ac:spMkLst>
        </pc:spChg>
        <pc:picChg chg="mod">
          <ac:chgData name="raghuram y" userId="b80aacdeef1d97bb" providerId="LiveId" clId="{41192269-07E9-4004-8668-7C0DA5B8B92C}" dt="2024-12-27T05:21:07.690" v="9192" actId="1076"/>
          <ac:picMkLst>
            <pc:docMk/>
            <pc:sldMk cId="0" sldId="293"/>
            <ac:picMk id="46084" creationId="{029CDF3C-68AB-0A3C-13D3-4924CA404DBA}"/>
          </ac:picMkLst>
        </pc:picChg>
      </pc:sldChg>
      <pc:sldChg chg="addSp delSp modSp mod modNotes modNotesTx">
        <pc:chgData name="raghuram y" userId="b80aacdeef1d97bb" providerId="LiveId" clId="{41192269-07E9-4004-8668-7C0DA5B8B92C}" dt="2024-12-29T07:30:48.406" v="11172"/>
        <pc:sldMkLst>
          <pc:docMk/>
          <pc:sldMk cId="0" sldId="295"/>
        </pc:sldMkLst>
        <pc:spChg chg="add mod">
          <ac:chgData name="raghuram y" userId="b80aacdeef1d97bb" providerId="LiveId" clId="{41192269-07E9-4004-8668-7C0DA5B8B92C}" dt="2024-12-29T07:30:48.406" v="11172"/>
          <ac:spMkLst>
            <pc:docMk/>
            <pc:sldMk cId="0" sldId="295"/>
            <ac:spMk id="2" creationId="{F8C865EE-25C3-46CA-03F5-ED1B33A1ADF8}"/>
          </ac:spMkLst>
        </pc:spChg>
        <pc:picChg chg="mod">
          <ac:chgData name="raghuram y" userId="b80aacdeef1d97bb" providerId="LiveId" clId="{41192269-07E9-4004-8668-7C0DA5B8B92C}" dt="2024-12-27T05:23:48.932" v="9331" actId="1037"/>
          <ac:picMkLst>
            <pc:docMk/>
            <pc:sldMk cId="0" sldId="295"/>
            <ac:picMk id="48130" creationId="{201F0E04-0C20-ED8C-9DF9-1EEC7482FC14}"/>
          </ac:picMkLst>
        </pc:picChg>
      </pc:sldChg>
      <pc:sldChg chg="addSp delSp modSp del mod">
        <pc:chgData name="raghuram y" userId="b80aacdeef1d97bb" providerId="LiveId" clId="{41192269-07E9-4004-8668-7C0DA5B8B92C}" dt="2024-12-27T05:22:29.505" v="9219" actId="47"/>
        <pc:sldMkLst>
          <pc:docMk/>
          <pc:sldMk cId="0" sldId="297"/>
        </pc:sldMkLst>
      </pc:sldChg>
      <pc:sldChg chg="addSp delSp modSp new mod modClrScheme chgLayout">
        <pc:chgData name="raghuram y" userId="b80aacdeef1d97bb" providerId="LiveId" clId="{41192269-07E9-4004-8668-7C0DA5B8B92C}" dt="2024-11-29T06:37:18.575" v="8619" actId="20577"/>
        <pc:sldMkLst>
          <pc:docMk/>
          <pc:sldMk cId="1234696831" sldId="298"/>
        </pc:sldMkLst>
        <pc:spChg chg="add mod ord">
          <ac:chgData name="raghuram y" userId="b80aacdeef1d97bb" providerId="LiveId" clId="{41192269-07E9-4004-8668-7C0DA5B8B92C}" dt="2024-11-29T06:29:05.082" v="8293" actId="20577"/>
          <ac:spMkLst>
            <pc:docMk/>
            <pc:sldMk cId="1234696831" sldId="298"/>
            <ac:spMk id="9" creationId="{CD79C34B-10FF-5F05-AA20-978A61C21DFF}"/>
          </ac:spMkLst>
        </pc:spChg>
        <pc:graphicFrameChg chg="add mod ord modGraphic">
          <ac:chgData name="raghuram y" userId="b80aacdeef1d97bb" providerId="LiveId" clId="{41192269-07E9-4004-8668-7C0DA5B8B92C}" dt="2024-11-29T06:37:18.575" v="8619" actId="20577"/>
          <ac:graphicFrameMkLst>
            <pc:docMk/>
            <pc:sldMk cId="1234696831" sldId="298"/>
            <ac:graphicFrameMk id="11" creationId="{2386A21B-5BB1-F8EE-3099-6FA2D14BC081}"/>
          </ac:graphicFrameMkLst>
        </pc:graphicFrameChg>
      </pc:sldChg>
      <pc:sldChg chg="addSp delSp modSp new mod modClrScheme chgLayout modNotes modNotesTx">
        <pc:chgData name="raghuram y" userId="b80aacdeef1d97bb" providerId="LiveId" clId="{41192269-07E9-4004-8668-7C0DA5B8B92C}" dt="2024-12-29T07:31:00.794" v="11189" actId="20577"/>
        <pc:sldMkLst>
          <pc:docMk/>
          <pc:sldMk cId="808836591" sldId="299"/>
        </pc:sldMkLst>
        <pc:spChg chg="add mod">
          <ac:chgData name="raghuram y" userId="b80aacdeef1d97bb" providerId="LiveId" clId="{41192269-07E9-4004-8668-7C0DA5B8B92C}" dt="2024-12-29T07:31:00.794" v="11189" actId="20577"/>
          <ac:spMkLst>
            <pc:docMk/>
            <pc:sldMk cId="808836591" sldId="299"/>
            <ac:spMk id="2" creationId="{ACAC83AC-32D5-76C3-400A-9C0DBDD5347E}"/>
          </ac:spMkLst>
        </pc:spChg>
        <pc:picChg chg="add mod">
          <ac:chgData name="raghuram y" userId="b80aacdeef1d97bb" providerId="LiveId" clId="{41192269-07E9-4004-8668-7C0DA5B8B92C}" dt="2024-12-27T05:24:13.444" v="9334" actId="14100"/>
          <ac:picMkLst>
            <pc:docMk/>
            <pc:sldMk cId="808836591" sldId="299"/>
            <ac:picMk id="6" creationId="{54DE67BD-713A-50D2-75F6-7650D5095391}"/>
          </ac:picMkLst>
        </pc:picChg>
        <pc:picChg chg="add mod">
          <ac:chgData name="raghuram y" userId="b80aacdeef1d97bb" providerId="LiveId" clId="{41192269-07E9-4004-8668-7C0DA5B8B92C}" dt="2024-12-27T05:24:17.008" v="9335" actId="14100"/>
          <ac:picMkLst>
            <pc:docMk/>
            <pc:sldMk cId="808836591" sldId="299"/>
            <ac:picMk id="8" creationId="{D17193B3-9581-F001-9295-AAD898475AD4}"/>
          </ac:picMkLst>
        </pc:picChg>
      </pc:sldChg>
      <pc:sldChg chg="addSp delSp modSp new mod modClrScheme chgLayout modNotes">
        <pc:chgData name="raghuram y" userId="b80aacdeef1d97bb" providerId="LiveId" clId="{41192269-07E9-4004-8668-7C0DA5B8B92C}" dt="2024-12-29T05:33:14.570" v="10640" actId="1036"/>
        <pc:sldMkLst>
          <pc:docMk/>
          <pc:sldMk cId="3145875567" sldId="300"/>
        </pc:sldMkLst>
        <pc:spChg chg="add mod">
          <ac:chgData name="raghuram y" userId="b80aacdeef1d97bb" providerId="LiveId" clId="{41192269-07E9-4004-8668-7C0DA5B8B92C}" dt="2024-12-29T05:33:14.570" v="10640" actId="1036"/>
          <ac:spMkLst>
            <pc:docMk/>
            <pc:sldMk cId="3145875567" sldId="300"/>
            <ac:spMk id="2" creationId="{A600DFE9-C035-867B-6A30-175D5C7B0E47}"/>
          </ac:spMkLst>
        </pc:spChg>
        <pc:spChg chg="add mod">
          <ac:chgData name="raghuram y" userId="b80aacdeef1d97bb" providerId="LiveId" clId="{41192269-07E9-4004-8668-7C0DA5B8B92C}" dt="2024-12-27T05:55:06.392" v="10101" actId="1037"/>
          <ac:spMkLst>
            <pc:docMk/>
            <pc:sldMk cId="3145875567" sldId="300"/>
            <ac:spMk id="49" creationId="{7752CD6E-7B16-7A82-FF5B-6B9B5AB58BC3}"/>
          </ac:spMkLst>
        </pc:spChg>
        <pc:spChg chg="add mod">
          <ac:chgData name="raghuram y" userId="b80aacdeef1d97bb" providerId="LiveId" clId="{41192269-07E9-4004-8668-7C0DA5B8B92C}" dt="2024-12-27T05:54:28.210" v="10063" actId="14100"/>
          <ac:spMkLst>
            <pc:docMk/>
            <pc:sldMk cId="3145875567" sldId="300"/>
            <ac:spMk id="50" creationId="{62ABD1EF-5249-7603-BB81-786FB5BA8E17}"/>
          </ac:spMkLst>
        </pc:spChg>
        <pc:spChg chg="add mod">
          <ac:chgData name="raghuram y" userId="b80aacdeef1d97bb" providerId="LiveId" clId="{41192269-07E9-4004-8668-7C0DA5B8B92C}" dt="2024-12-27T05:52:49.014" v="9894" actId="1037"/>
          <ac:spMkLst>
            <pc:docMk/>
            <pc:sldMk cId="3145875567" sldId="300"/>
            <ac:spMk id="51" creationId="{18EDD3C2-DAF9-D9A4-1CE1-65D5371A487B}"/>
          </ac:spMkLst>
        </pc:spChg>
        <pc:spChg chg="add mod">
          <ac:chgData name="raghuram y" userId="b80aacdeef1d97bb" providerId="LiveId" clId="{41192269-07E9-4004-8668-7C0DA5B8B92C}" dt="2024-12-27T05:53:21.722" v="9932" actId="1037"/>
          <ac:spMkLst>
            <pc:docMk/>
            <pc:sldMk cId="3145875567" sldId="300"/>
            <ac:spMk id="52" creationId="{FE876527-DDB5-9001-BCA7-24A62B5E108F}"/>
          </ac:spMkLst>
        </pc:spChg>
        <pc:spChg chg="add mod">
          <ac:chgData name="raghuram y" userId="b80aacdeef1d97bb" providerId="LiveId" clId="{41192269-07E9-4004-8668-7C0DA5B8B92C}" dt="2024-12-27T05:56:31.017" v="10210" actId="1076"/>
          <ac:spMkLst>
            <pc:docMk/>
            <pc:sldMk cId="3145875567" sldId="300"/>
            <ac:spMk id="53" creationId="{49A3F6E1-3F7B-9E19-4F7A-7477D26965C1}"/>
          </ac:spMkLst>
        </pc:spChg>
        <pc:spChg chg="add mod">
          <ac:chgData name="raghuram y" userId="b80aacdeef1d97bb" providerId="LiveId" clId="{41192269-07E9-4004-8668-7C0DA5B8B92C}" dt="2024-12-27T05:54:01.703" v="10006" actId="20577"/>
          <ac:spMkLst>
            <pc:docMk/>
            <pc:sldMk cId="3145875567" sldId="300"/>
            <ac:spMk id="54" creationId="{A6B6D15B-D65D-44DF-E210-E07ECF075D3B}"/>
          </ac:spMkLst>
        </pc:spChg>
        <pc:spChg chg="add mod">
          <ac:chgData name="raghuram y" userId="b80aacdeef1d97bb" providerId="LiveId" clId="{41192269-07E9-4004-8668-7C0DA5B8B92C}" dt="2024-12-27T05:56:42.465" v="10223" actId="1037"/>
          <ac:spMkLst>
            <pc:docMk/>
            <pc:sldMk cId="3145875567" sldId="300"/>
            <ac:spMk id="55" creationId="{DA15FDA5-0FB9-1B44-691B-E4B96A7B3B0F}"/>
          </ac:spMkLst>
        </pc:spChg>
        <pc:spChg chg="add mod">
          <ac:chgData name="raghuram y" userId="b80aacdeef1d97bb" providerId="LiveId" clId="{41192269-07E9-4004-8668-7C0DA5B8B92C}" dt="2024-12-27T05:55:47.490" v="10209" actId="20577"/>
          <ac:spMkLst>
            <pc:docMk/>
            <pc:sldMk cId="3145875567" sldId="300"/>
            <ac:spMk id="56" creationId="{BC0CE2EA-229D-910A-E55A-1BECE89CE702}"/>
          </ac:spMkLst>
        </pc:spChg>
        <pc:spChg chg="add mod">
          <ac:chgData name="raghuram y" userId="b80aacdeef1d97bb" providerId="LiveId" clId="{41192269-07E9-4004-8668-7C0DA5B8B92C}" dt="2024-12-27T05:57:02.975" v="10254" actId="1037"/>
          <ac:spMkLst>
            <pc:docMk/>
            <pc:sldMk cId="3145875567" sldId="300"/>
            <ac:spMk id="57" creationId="{F76162BD-5B60-1675-AE99-201A2C2B8839}"/>
          </ac:spMkLst>
        </pc:spChg>
        <pc:spChg chg="add mod">
          <ac:chgData name="raghuram y" userId="b80aacdeef1d97bb" providerId="LiveId" clId="{41192269-07E9-4004-8668-7C0DA5B8B92C}" dt="2024-12-27T05:57:27.545" v="10307" actId="20577"/>
          <ac:spMkLst>
            <pc:docMk/>
            <pc:sldMk cId="3145875567" sldId="300"/>
            <ac:spMk id="58" creationId="{3ABC8B3C-A4B5-6093-6609-810EE3FF6255}"/>
          </ac:spMkLst>
        </pc:spChg>
        <pc:spChg chg="add mod">
          <ac:chgData name="raghuram y" userId="b80aacdeef1d97bb" providerId="LiveId" clId="{41192269-07E9-4004-8668-7C0DA5B8B92C}" dt="2024-12-27T05:58:22.288" v="10340" actId="20577"/>
          <ac:spMkLst>
            <pc:docMk/>
            <pc:sldMk cId="3145875567" sldId="300"/>
            <ac:spMk id="59" creationId="{60CAD567-914B-2755-DEF0-B299F7C616BD}"/>
          </ac:spMkLst>
        </pc:spChg>
        <pc:grpChg chg="mod">
          <ac:chgData name="raghuram y" userId="b80aacdeef1d97bb" providerId="LiveId" clId="{41192269-07E9-4004-8668-7C0DA5B8B92C}" dt="2024-12-27T06:00:45.062" v="10378"/>
          <ac:grpSpMkLst>
            <pc:docMk/>
            <pc:sldMk cId="3145875567" sldId="300"/>
            <ac:grpSpMk id="82" creationId="{6A4416AF-D507-A4AD-191B-AC3AAFCFD3EC}"/>
          </ac:grpSpMkLst>
        </pc:grpChg>
        <pc:grpChg chg="mod">
          <ac:chgData name="raghuram y" userId="b80aacdeef1d97bb" providerId="LiveId" clId="{41192269-07E9-4004-8668-7C0DA5B8B92C}" dt="2024-12-27T06:01:20.841" v="10392"/>
          <ac:grpSpMkLst>
            <pc:docMk/>
            <pc:sldMk cId="3145875567" sldId="300"/>
            <ac:grpSpMk id="96" creationId="{DDA7EB25-6F4C-F80A-1B16-A9132759E941}"/>
          </ac:grpSpMkLst>
        </pc:grpChg>
        <pc:grpChg chg="mod">
          <ac:chgData name="raghuram y" userId="b80aacdeef1d97bb" providerId="LiveId" clId="{41192269-07E9-4004-8668-7C0DA5B8B92C}" dt="2024-12-27T06:01:24.120" v="10397"/>
          <ac:grpSpMkLst>
            <pc:docMk/>
            <pc:sldMk cId="3145875567" sldId="300"/>
            <ac:grpSpMk id="101" creationId="{5EA5BA9C-47C7-AFD9-4856-485A7A43E4F2}"/>
          </ac:grpSpMkLst>
        </pc:grpChg>
        <pc:picChg chg="add mod">
          <ac:chgData name="raghuram y" userId="b80aacdeef1d97bb" providerId="LiveId" clId="{41192269-07E9-4004-8668-7C0DA5B8B92C}" dt="2024-12-27T05:47:22.295" v="9646" actId="14100"/>
          <ac:picMkLst>
            <pc:docMk/>
            <pc:sldMk cId="3145875567" sldId="300"/>
            <ac:picMk id="5" creationId="{873302BB-6B7B-7903-4452-B8C2CBB2B82F}"/>
          </ac:picMkLst>
        </pc:picChg>
        <pc:inkChg chg="add">
          <ac:chgData name="raghuram y" userId="b80aacdeef1d97bb" providerId="LiveId" clId="{41192269-07E9-4004-8668-7C0DA5B8B92C}" dt="2024-12-27T05:47:42.842" v="9648" actId="9405"/>
          <ac:inkMkLst>
            <pc:docMk/>
            <pc:sldMk cId="3145875567" sldId="300"/>
            <ac:inkMk id="7" creationId="{F618AFDE-2B9A-3977-202A-C3FE7FAE0602}"/>
          </ac:inkMkLst>
        </pc:inkChg>
        <pc:inkChg chg="add">
          <ac:chgData name="raghuram y" userId="b80aacdeef1d97bb" providerId="LiveId" clId="{41192269-07E9-4004-8668-7C0DA5B8B92C}" dt="2024-12-27T05:47:49.739" v="9649" actId="9405"/>
          <ac:inkMkLst>
            <pc:docMk/>
            <pc:sldMk cId="3145875567" sldId="300"/>
            <ac:inkMk id="8" creationId="{D401249C-A185-C24E-A02E-2117B0E01AD1}"/>
          </ac:inkMkLst>
        </pc:inkChg>
        <pc:inkChg chg="add">
          <ac:chgData name="raghuram y" userId="b80aacdeef1d97bb" providerId="LiveId" clId="{41192269-07E9-4004-8668-7C0DA5B8B92C}" dt="2024-12-27T05:47:54.864" v="9650" actId="9405"/>
          <ac:inkMkLst>
            <pc:docMk/>
            <pc:sldMk cId="3145875567" sldId="300"/>
            <ac:inkMk id="9" creationId="{4EB0CD8C-2899-A539-35D0-57C24393F282}"/>
          </ac:inkMkLst>
        </pc:inkChg>
        <pc:inkChg chg="add mod">
          <ac:chgData name="raghuram y" userId="b80aacdeef1d97bb" providerId="LiveId" clId="{41192269-07E9-4004-8668-7C0DA5B8B92C}" dt="2024-12-27T06:00:02.565" v="10367"/>
          <ac:inkMkLst>
            <pc:docMk/>
            <pc:sldMk cId="3145875567" sldId="300"/>
            <ac:inkMk id="11" creationId="{3ACC3D7F-F1A5-940D-FFB7-763C5BA3B25A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17" creationId="{B184DC29-0727-33FF-BEC3-CC2F1D0368E9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18" creationId="{3581DB64-5FCE-660E-8B34-E3D6495823DA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19" creationId="{F8CFDF3B-DAA5-9B80-534D-6AD4696DD072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21" creationId="{DE34AD53-060B-A386-0FB5-A13ECF8C8F9C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22" creationId="{532C45EC-71DF-E73F-A2BA-28ACD0003552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24" creationId="{1C01284B-9F20-261A-ADD3-AB3C6B631BFB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29" creationId="{E5A80B80-037A-1C26-95FF-14CB7482DC80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0" creationId="{6DFD1D2F-DAA9-E503-B8C2-2DAEAD619E30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2" creationId="{CFA99C8F-1B6C-B500-40EC-04693967A3A1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3" creationId="{3452CB60-D3CE-AB65-94EC-5B15B67B0A53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5" creationId="{5648211E-EE63-8CED-5CCD-AAC50EC560C6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7" creationId="{1A043D1A-5175-973D-FA8B-128150B6F0B4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38" creationId="{6AF9D029-DE3D-F491-5628-3F0AEA32D556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40" creationId="{C6B9582D-5308-8B17-E0E4-1EEA3C36DFC2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42" creationId="{D807057D-C03D-44D3-63D3-BBDCB6B55D85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44" creationId="{0CC4BDBC-E777-1801-FBCC-E6F2281E26A5}"/>
          </ac:inkMkLst>
        </pc:inkChg>
        <pc:inkChg chg="add">
          <ac:chgData name="raghuram y" userId="b80aacdeef1d97bb" providerId="LiveId" clId="{41192269-07E9-4004-8668-7C0DA5B8B92C}" dt="2024-12-27T05:50:12.856" v="9689" actId="9405"/>
          <ac:inkMkLst>
            <pc:docMk/>
            <pc:sldMk cId="3145875567" sldId="300"/>
            <ac:inkMk id="46" creationId="{6FAF725A-9E36-850B-086B-C6A2DE3F394B}"/>
          </ac:inkMkLst>
        </pc:inkChg>
        <pc:inkChg chg="add mod">
          <ac:chgData name="raghuram y" userId="b80aacdeef1d97bb" providerId="LiveId" clId="{41192269-07E9-4004-8668-7C0DA5B8B92C}" dt="2024-12-27T06:00:02.565" v="10367"/>
          <ac:inkMkLst>
            <pc:docMk/>
            <pc:sldMk cId="3145875567" sldId="300"/>
            <ac:inkMk id="47" creationId="{F9D8F2FD-E3D6-2B65-8D76-FEB0D8FA2373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71" creationId="{36F519FF-76B0-D114-7D06-C7E73458FE33}"/>
          </ac:inkMkLst>
        </pc:inkChg>
        <pc:inkChg chg="add mod">
          <ac:chgData name="raghuram y" userId="b80aacdeef1d97bb" providerId="LiveId" clId="{41192269-07E9-4004-8668-7C0DA5B8B92C}" dt="2024-12-27T06:00:45.062" v="10378"/>
          <ac:inkMkLst>
            <pc:docMk/>
            <pc:sldMk cId="3145875567" sldId="300"/>
            <ac:inkMk id="73" creationId="{BA21B38E-0A4A-4A42-E362-CFEACAA3D3DC}"/>
          </ac:inkMkLst>
        </pc:inkChg>
        <pc:inkChg chg="add mod">
          <ac:chgData name="raghuram y" userId="b80aacdeef1d97bb" providerId="LiveId" clId="{41192269-07E9-4004-8668-7C0DA5B8B92C}" dt="2024-12-27T06:00:12.206" v="10373"/>
          <ac:inkMkLst>
            <pc:docMk/>
            <pc:sldMk cId="3145875567" sldId="300"/>
            <ac:inkMk id="75" creationId="{681D202B-7947-523F-EA51-B584602C0A65}"/>
          </ac:inkMkLst>
        </pc:inkChg>
        <pc:inkChg chg="add mod">
          <ac:chgData name="raghuram y" userId="b80aacdeef1d97bb" providerId="LiveId" clId="{41192269-07E9-4004-8668-7C0DA5B8B92C}" dt="2024-12-27T06:00:16.178" v="10375"/>
          <ac:inkMkLst>
            <pc:docMk/>
            <pc:sldMk cId="3145875567" sldId="300"/>
            <ac:inkMk id="77" creationId="{9462DFC2-5357-06D6-AB4F-7F478ACE93CE}"/>
          </ac:inkMkLst>
        </pc:inkChg>
        <pc:inkChg chg="add mod">
          <ac:chgData name="raghuram y" userId="b80aacdeef1d97bb" providerId="LiveId" clId="{41192269-07E9-4004-8668-7C0DA5B8B92C}" dt="2024-12-27T06:00:38.759" v="10377"/>
          <ac:inkMkLst>
            <pc:docMk/>
            <pc:sldMk cId="3145875567" sldId="300"/>
            <ac:inkMk id="79" creationId="{4F959264-9837-95DA-587B-A9FD51C58E94}"/>
          </ac:inkMkLst>
        </pc:inkChg>
        <pc:inkChg chg="add">
          <ac:chgData name="raghuram y" userId="b80aacdeef1d97bb" providerId="LiveId" clId="{41192269-07E9-4004-8668-7C0DA5B8B92C}" dt="2024-12-27T06:01:11.728" v="10379" actId="9405"/>
          <ac:inkMkLst>
            <pc:docMk/>
            <pc:sldMk cId="3145875567" sldId="300"/>
            <ac:inkMk id="83" creationId="{8D0D59EA-274F-3AE6-7F20-EF9E3E2C7302}"/>
          </ac:inkMkLst>
        </pc:inkChg>
        <pc:inkChg chg="add">
          <ac:chgData name="raghuram y" userId="b80aacdeef1d97bb" providerId="LiveId" clId="{41192269-07E9-4004-8668-7C0DA5B8B92C}" dt="2024-12-27T06:01:12.294" v="10380" actId="9405"/>
          <ac:inkMkLst>
            <pc:docMk/>
            <pc:sldMk cId="3145875567" sldId="300"/>
            <ac:inkMk id="84" creationId="{4E09B54A-321F-E214-8A94-41095C5E6925}"/>
          </ac:inkMkLst>
        </pc:inkChg>
        <pc:inkChg chg="add">
          <ac:chgData name="raghuram y" userId="b80aacdeef1d97bb" providerId="LiveId" clId="{41192269-07E9-4004-8668-7C0DA5B8B92C}" dt="2024-12-27T06:01:13.034" v="10381" actId="9405"/>
          <ac:inkMkLst>
            <pc:docMk/>
            <pc:sldMk cId="3145875567" sldId="300"/>
            <ac:inkMk id="85" creationId="{E129CA50-7A6F-B5DC-605C-7DF8DB91FC8D}"/>
          </ac:inkMkLst>
        </pc:inkChg>
        <pc:inkChg chg="add">
          <ac:chgData name="raghuram y" userId="b80aacdeef1d97bb" providerId="LiveId" clId="{41192269-07E9-4004-8668-7C0DA5B8B92C}" dt="2024-12-27T06:01:14.239" v="10382" actId="9405"/>
          <ac:inkMkLst>
            <pc:docMk/>
            <pc:sldMk cId="3145875567" sldId="300"/>
            <ac:inkMk id="86" creationId="{7AC772DD-B908-F4F6-D370-81E44260E4FB}"/>
          </ac:inkMkLst>
        </pc:inkChg>
        <pc:inkChg chg="add">
          <ac:chgData name="raghuram y" userId="b80aacdeef1d97bb" providerId="LiveId" clId="{41192269-07E9-4004-8668-7C0DA5B8B92C}" dt="2024-12-27T06:01:15.402" v="10383" actId="9405"/>
          <ac:inkMkLst>
            <pc:docMk/>
            <pc:sldMk cId="3145875567" sldId="300"/>
            <ac:inkMk id="87" creationId="{48731D67-233F-42F4-C320-A08FFEF7E887}"/>
          </ac:inkMkLst>
        </pc:inkChg>
        <pc:inkChg chg="add">
          <ac:chgData name="raghuram y" userId="b80aacdeef1d97bb" providerId="LiveId" clId="{41192269-07E9-4004-8668-7C0DA5B8B92C}" dt="2024-12-27T06:01:15.938" v="10384" actId="9405"/>
          <ac:inkMkLst>
            <pc:docMk/>
            <pc:sldMk cId="3145875567" sldId="300"/>
            <ac:inkMk id="88" creationId="{FFE17B34-FC54-D668-DF1A-846CCC88A071}"/>
          </ac:inkMkLst>
        </pc:inkChg>
        <pc:inkChg chg="add">
          <ac:chgData name="raghuram y" userId="b80aacdeef1d97bb" providerId="LiveId" clId="{41192269-07E9-4004-8668-7C0DA5B8B92C}" dt="2024-12-27T06:01:16.448" v="10385" actId="9405"/>
          <ac:inkMkLst>
            <pc:docMk/>
            <pc:sldMk cId="3145875567" sldId="300"/>
            <ac:inkMk id="89" creationId="{DBB5FE21-F634-71E3-394D-7B83150DC894}"/>
          </ac:inkMkLst>
        </pc:inkChg>
        <pc:inkChg chg="add">
          <ac:chgData name="raghuram y" userId="b80aacdeef1d97bb" providerId="LiveId" clId="{41192269-07E9-4004-8668-7C0DA5B8B92C}" dt="2024-12-27T06:01:17.062" v="10386" actId="9405"/>
          <ac:inkMkLst>
            <pc:docMk/>
            <pc:sldMk cId="3145875567" sldId="300"/>
            <ac:inkMk id="90" creationId="{7E54C5F2-76F7-C9FF-6C87-946E2F194788}"/>
          </ac:inkMkLst>
        </pc:inkChg>
        <pc:inkChg chg="add">
          <ac:chgData name="raghuram y" userId="b80aacdeef1d97bb" providerId="LiveId" clId="{41192269-07E9-4004-8668-7C0DA5B8B92C}" dt="2024-12-27T06:01:17.910" v="10387" actId="9405"/>
          <ac:inkMkLst>
            <pc:docMk/>
            <pc:sldMk cId="3145875567" sldId="300"/>
            <ac:inkMk id="91" creationId="{97698AE1-18BE-C83C-329C-D004A17688AA}"/>
          </ac:inkMkLst>
        </pc:inkChg>
        <pc:inkChg chg="add">
          <ac:chgData name="raghuram y" userId="b80aacdeef1d97bb" providerId="LiveId" clId="{41192269-07E9-4004-8668-7C0DA5B8B92C}" dt="2024-12-27T06:01:18.618" v="10388" actId="9405"/>
          <ac:inkMkLst>
            <pc:docMk/>
            <pc:sldMk cId="3145875567" sldId="300"/>
            <ac:inkMk id="92" creationId="{82800DC4-3E59-2C65-1ACE-A82BC40B2F61}"/>
          </ac:inkMkLst>
        </pc:inkChg>
        <pc:inkChg chg="add">
          <ac:chgData name="raghuram y" userId="b80aacdeef1d97bb" providerId="LiveId" clId="{41192269-07E9-4004-8668-7C0DA5B8B92C}" dt="2024-12-27T06:01:19.414" v="10389" actId="9405"/>
          <ac:inkMkLst>
            <pc:docMk/>
            <pc:sldMk cId="3145875567" sldId="300"/>
            <ac:inkMk id="93" creationId="{95EB35EC-CEE2-EF22-509A-745DA3E324CD}"/>
          </ac:inkMkLst>
        </pc:inkChg>
        <pc:inkChg chg="add mod">
          <ac:chgData name="raghuram y" userId="b80aacdeef1d97bb" providerId="LiveId" clId="{41192269-07E9-4004-8668-7C0DA5B8B92C}" dt="2024-12-27T06:01:20.841" v="10392"/>
          <ac:inkMkLst>
            <pc:docMk/>
            <pc:sldMk cId="3145875567" sldId="300"/>
            <ac:inkMk id="94" creationId="{B3EF75EE-86CB-89BC-C43F-B1148E7D3849}"/>
          </ac:inkMkLst>
        </pc:inkChg>
        <pc:inkChg chg="add mod">
          <ac:chgData name="raghuram y" userId="b80aacdeef1d97bb" providerId="LiveId" clId="{41192269-07E9-4004-8668-7C0DA5B8B92C}" dt="2024-12-27T06:01:20.841" v="10392"/>
          <ac:inkMkLst>
            <pc:docMk/>
            <pc:sldMk cId="3145875567" sldId="300"/>
            <ac:inkMk id="95" creationId="{3884BC13-9713-09F7-480D-4E71488522ED}"/>
          </ac:inkMkLst>
        </pc:inkChg>
        <pc:inkChg chg="add mod">
          <ac:chgData name="raghuram y" userId="b80aacdeef1d97bb" providerId="LiveId" clId="{41192269-07E9-4004-8668-7C0DA5B8B92C}" dt="2024-12-27T06:01:24.120" v="10397"/>
          <ac:inkMkLst>
            <pc:docMk/>
            <pc:sldMk cId="3145875567" sldId="300"/>
            <ac:inkMk id="97" creationId="{EBD9E311-C470-9F99-5F19-E7B9C6F8697C}"/>
          </ac:inkMkLst>
        </pc:inkChg>
        <pc:inkChg chg="add">
          <ac:chgData name="raghuram y" userId="b80aacdeef1d97bb" providerId="LiveId" clId="{41192269-07E9-4004-8668-7C0DA5B8B92C}" dt="2024-12-27T06:01:22.189" v="10394" actId="9405"/>
          <ac:inkMkLst>
            <pc:docMk/>
            <pc:sldMk cId="3145875567" sldId="300"/>
            <ac:inkMk id="98" creationId="{9198B7E7-997D-9CAB-B6A2-35FBF741FF50}"/>
          </ac:inkMkLst>
        </pc:inkChg>
        <pc:inkChg chg="add">
          <ac:chgData name="raghuram y" userId="b80aacdeef1d97bb" providerId="LiveId" clId="{41192269-07E9-4004-8668-7C0DA5B8B92C}" dt="2024-12-27T06:01:22.566" v="10395" actId="9405"/>
          <ac:inkMkLst>
            <pc:docMk/>
            <pc:sldMk cId="3145875567" sldId="300"/>
            <ac:inkMk id="99" creationId="{61ADE5DA-5711-A729-754E-76E1E07E6CD8}"/>
          </ac:inkMkLst>
        </pc:inkChg>
        <pc:inkChg chg="add mod">
          <ac:chgData name="raghuram y" userId="b80aacdeef1d97bb" providerId="LiveId" clId="{41192269-07E9-4004-8668-7C0DA5B8B92C}" dt="2024-12-27T06:01:24.120" v="10397"/>
          <ac:inkMkLst>
            <pc:docMk/>
            <pc:sldMk cId="3145875567" sldId="300"/>
            <ac:inkMk id="100" creationId="{72A807F7-39D1-4862-8FBD-EB61653C132D}"/>
          </ac:inkMkLst>
        </pc:inkChg>
        <pc:inkChg chg="add">
          <ac:chgData name="raghuram y" userId="b80aacdeef1d97bb" providerId="LiveId" clId="{41192269-07E9-4004-8668-7C0DA5B8B92C}" dt="2024-12-27T06:01:24.325" v="10398" actId="9405"/>
          <ac:inkMkLst>
            <pc:docMk/>
            <pc:sldMk cId="3145875567" sldId="300"/>
            <ac:inkMk id="102" creationId="{F48E0060-A0EB-E93E-0C79-67A35494C386}"/>
          </ac:inkMkLst>
        </pc:inkChg>
        <pc:inkChg chg="add">
          <ac:chgData name="raghuram y" userId="b80aacdeef1d97bb" providerId="LiveId" clId="{41192269-07E9-4004-8668-7C0DA5B8B92C}" dt="2024-12-27T06:01:25.420" v="10399" actId="9405"/>
          <ac:inkMkLst>
            <pc:docMk/>
            <pc:sldMk cId="3145875567" sldId="300"/>
            <ac:inkMk id="103" creationId="{3A9D05DB-08DC-7989-3AB8-A91FCBF5C819}"/>
          </ac:inkMkLst>
        </pc:inkChg>
        <pc:inkChg chg="add">
          <ac:chgData name="raghuram y" userId="b80aacdeef1d97bb" providerId="LiveId" clId="{41192269-07E9-4004-8668-7C0DA5B8B92C}" dt="2024-12-27T06:01:26.108" v="10400" actId="9405"/>
          <ac:inkMkLst>
            <pc:docMk/>
            <pc:sldMk cId="3145875567" sldId="300"/>
            <ac:inkMk id="104" creationId="{3F9D28AB-FF06-769A-2FD6-BA1FFF5B15FC}"/>
          </ac:inkMkLst>
        </pc:inkChg>
        <pc:inkChg chg="add">
          <ac:chgData name="raghuram y" userId="b80aacdeef1d97bb" providerId="LiveId" clId="{41192269-07E9-4004-8668-7C0DA5B8B92C}" dt="2024-12-27T06:01:26.580" v="10401" actId="9405"/>
          <ac:inkMkLst>
            <pc:docMk/>
            <pc:sldMk cId="3145875567" sldId="300"/>
            <ac:inkMk id="105" creationId="{82192F76-75CC-FE02-3C0A-D2659E8E0257}"/>
          </ac:inkMkLst>
        </pc:inkChg>
        <pc:inkChg chg="add">
          <ac:chgData name="raghuram y" userId="b80aacdeef1d97bb" providerId="LiveId" clId="{41192269-07E9-4004-8668-7C0DA5B8B92C}" dt="2024-12-27T06:01:28.227" v="10402" actId="9405"/>
          <ac:inkMkLst>
            <pc:docMk/>
            <pc:sldMk cId="3145875567" sldId="300"/>
            <ac:inkMk id="106" creationId="{947F61B8-573D-717C-676A-AA6F32BAA41D}"/>
          </ac:inkMkLst>
        </pc:inkChg>
        <pc:inkChg chg="add">
          <ac:chgData name="raghuram y" userId="b80aacdeef1d97bb" providerId="LiveId" clId="{41192269-07E9-4004-8668-7C0DA5B8B92C}" dt="2024-12-27T06:01:29.124" v="10403" actId="9405"/>
          <ac:inkMkLst>
            <pc:docMk/>
            <pc:sldMk cId="3145875567" sldId="300"/>
            <ac:inkMk id="107" creationId="{27FEC5CA-C3F5-C451-382B-92353A789D75}"/>
          </ac:inkMkLst>
        </pc:inkChg>
        <pc:inkChg chg="add">
          <ac:chgData name="raghuram y" userId="b80aacdeef1d97bb" providerId="LiveId" clId="{41192269-07E9-4004-8668-7C0DA5B8B92C}" dt="2024-12-27T06:01:29.560" v="10404" actId="9405"/>
          <ac:inkMkLst>
            <pc:docMk/>
            <pc:sldMk cId="3145875567" sldId="300"/>
            <ac:inkMk id="108" creationId="{1E47CA5B-C7B1-EF87-3382-CA8385FED1F2}"/>
          </ac:inkMkLst>
        </pc:inkChg>
        <pc:inkChg chg="add">
          <ac:chgData name="raghuram y" userId="b80aacdeef1d97bb" providerId="LiveId" clId="{41192269-07E9-4004-8668-7C0DA5B8B92C}" dt="2024-12-27T06:01:30.405" v="10405" actId="9405"/>
          <ac:inkMkLst>
            <pc:docMk/>
            <pc:sldMk cId="3145875567" sldId="300"/>
            <ac:inkMk id="109" creationId="{CC9CA0DA-2C20-4016-4D83-7D505AFB2720}"/>
          </ac:inkMkLst>
        </pc:inkChg>
        <pc:inkChg chg="add">
          <ac:chgData name="raghuram y" userId="b80aacdeef1d97bb" providerId="LiveId" clId="{41192269-07E9-4004-8668-7C0DA5B8B92C}" dt="2024-12-27T06:01:31.206" v="10406" actId="9405"/>
          <ac:inkMkLst>
            <pc:docMk/>
            <pc:sldMk cId="3145875567" sldId="300"/>
            <ac:inkMk id="110" creationId="{CF65CBFE-3753-0FD0-6FE4-21D8D30C476D}"/>
          </ac:inkMkLst>
        </pc:inkChg>
        <pc:inkChg chg="add">
          <ac:chgData name="raghuram y" userId="b80aacdeef1d97bb" providerId="LiveId" clId="{41192269-07E9-4004-8668-7C0DA5B8B92C}" dt="2024-12-27T06:01:32.335" v="10407" actId="9405"/>
          <ac:inkMkLst>
            <pc:docMk/>
            <pc:sldMk cId="3145875567" sldId="300"/>
            <ac:inkMk id="111" creationId="{D84F3526-A0E7-274A-C8B3-3D2D90C567A5}"/>
          </ac:inkMkLst>
        </pc:inkChg>
        <pc:inkChg chg="add">
          <ac:chgData name="raghuram y" userId="b80aacdeef1d97bb" providerId="LiveId" clId="{41192269-07E9-4004-8668-7C0DA5B8B92C}" dt="2024-12-27T06:01:33.261" v="10408" actId="9405"/>
          <ac:inkMkLst>
            <pc:docMk/>
            <pc:sldMk cId="3145875567" sldId="300"/>
            <ac:inkMk id="112" creationId="{8C6B7162-5026-97D2-5109-E99E56DB26D6}"/>
          </ac:inkMkLst>
        </pc:inkChg>
        <pc:inkChg chg="add">
          <ac:chgData name="raghuram y" userId="b80aacdeef1d97bb" providerId="LiveId" clId="{41192269-07E9-4004-8668-7C0DA5B8B92C}" dt="2024-12-27T06:01:34.979" v="10409" actId="9405"/>
          <ac:inkMkLst>
            <pc:docMk/>
            <pc:sldMk cId="3145875567" sldId="300"/>
            <ac:inkMk id="113" creationId="{9C9342D7-6C5A-5455-FBAB-A7D16C6D1C05}"/>
          </ac:inkMkLst>
        </pc:inkChg>
        <pc:inkChg chg="add">
          <ac:chgData name="raghuram y" userId="b80aacdeef1d97bb" providerId="LiveId" clId="{41192269-07E9-4004-8668-7C0DA5B8B92C}" dt="2024-12-27T06:01:35.813" v="10410" actId="9405"/>
          <ac:inkMkLst>
            <pc:docMk/>
            <pc:sldMk cId="3145875567" sldId="300"/>
            <ac:inkMk id="114" creationId="{5A56F95E-342F-CE61-41D8-A10332EC765E}"/>
          </ac:inkMkLst>
        </pc:inkChg>
      </pc:sldChg>
      <pc:sldChg chg="addSp delSp modSp new mod modClrScheme chgLayout">
        <pc:chgData name="raghuram y" userId="b80aacdeef1d97bb" providerId="LiveId" clId="{41192269-07E9-4004-8668-7C0DA5B8B92C}" dt="2024-12-29T05:26:52.454" v="10524"/>
        <pc:sldMkLst>
          <pc:docMk/>
          <pc:sldMk cId="2193287749" sldId="301"/>
        </pc:sldMkLst>
        <pc:spChg chg="add mod ord">
          <ac:chgData name="raghuram y" userId="b80aacdeef1d97bb" providerId="LiveId" clId="{41192269-07E9-4004-8668-7C0DA5B8B92C}" dt="2024-12-29T05:26:52.454" v="10524"/>
          <ac:spMkLst>
            <pc:docMk/>
            <pc:sldMk cId="2193287749" sldId="301"/>
            <ac:spMk id="4" creationId="{14173580-57AD-A628-994B-48A02A3286C9}"/>
          </ac:spMkLst>
        </pc:spChg>
        <pc:spChg chg="add mod ord">
          <ac:chgData name="raghuram y" userId="b80aacdeef1d97bb" providerId="LiveId" clId="{41192269-07E9-4004-8668-7C0DA5B8B92C}" dt="2024-12-29T05:26:21.123" v="10522" actId="700"/>
          <ac:spMkLst>
            <pc:docMk/>
            <pc:sldMk cId="2193287749" sldId="301"/>
            <ac:spMk id="5" creationId="{EB0F9CEF-89E6-4166-E021-CF02D4E4D6D9}"/>
          </ac:spMkLst>
        </pc:spChg>
      </pc:sldChg>
      <pc:sldChg chg="addSp delSp modSp new mod modClrScheme chgLayout">
        <pc:chgData name="raghuram y" userId="b80aacdeef1d97bb" providerId="LiveId" clId="{41192269-07E9-4004-8668-7C0DA5B8B92C}" dt="2024-12-29T05:28:35.422" v="10527"/>
        <pc:sldMkLst>
          <pc:docMk/>
          <pc:sldMk cId="2964423569" sldId="302"/>
        </pc:sldMkLst>
        <pc:spChg chg="add mod ord">
          <ac:chgData name="raghuram y" userId="b80aacdeef1d97bb" providerId="LiveId" clId="{41192269-07E9-4004-8668-7C0DA5B8B92C}" dt="2024-12-29T05:28:35.422" v="10527"/>
          <ac:spMkLst>
            <pc:docMk/>
            <pc:sldMk cId="2964423569" sldId="302"/>
            <ac:spMk id="4" creationId="{1AD361B7-726F-CA4C-85CB-796313E2613B}"/>
          </ac:spMkLst>
        </pc:spChg>
        <pc:spChg chg="add mod ord">
          <ac:chgData name="raghuram y" userId="b80aacdeef1d97bb" providerId="LiveId" clId="{41192269-07E9-4004-8668-7C0DA5B8B92C}" dt="2024-12-29T05:28:11.087" v="10526" actId="700"/>
          <ac:spMkLst>
            <pc:docMk/>
            <pc:sldMk cId="2964423569" sldId="302"/>
            <ac:spMk id="5" creationId="{0A2A59BA-CF69-D83F-DDF6-122016B2F08D}"/>
          </ac:spMkLst>
        </pc:spChg>
      </pc:sldChg>
      <pc:sldChg chg="addSp delSp modSp new mod modClrScheme chgLayout">
        <pc:chgData name="raghuram y" userId="b80aacdeef1d97bb" providerId="LiveId" clId="{41192269-07E9-4004-8668-7C0DA5B8B92C}" dt="2024-12-29T05:36:28.158" v="10656"/>
        <pc:sldMkLst>
          <pc:docMk/>
          <pc:sldMk cId="3321754230" sldId="303"/>
        </pc:sldMkLst>
        <pc:spChg chg="add mod ord">
          <ac:chgData name="raghuram y" userId="b80aacdeef1d97bb" providerId="LiveId" clId="{41192269-07E9-4004-8668-7C0DA5B8B92C}" dt="2024-12-29T05:36:28.158" v="10656"/>
          <ac:spMkLst>
            <pc:docMk/>
            <pc:sldMk cId="3321754230" sldId="303"/>
            <ac:spMk id="4" creationId="{2278808F-E063-D381-8CF1-F25585294596}"/>
          </ac:spMkLst>
        </pc:spChg>
        <pc:spChg chg="add mod ord">
          <ac:chgData name="raghuram y" userId="b80aacdeef1d97bb" providerId="LiveId" clId="{41192269-07E9-4004-8668-7C0DA5B8B92C}" dt="2024-12-29T05:36:00.763" v="10655" actId="700"/>
          <ac:spMkLst>
            <pc:docMk/>
            <pc:sldMk cId="3321754230" sldId="303"/>
            <ac:spMk id="5" creationId="{8F149298-E212-46ED-CF82-202C5A1FECBF}"/>
          </ac:spMkLst>
        </pc:spChg>
      </pc:sldChg>
      <pc:sldChg chg="modSp mod">
        <pc:chgData name="raghuram y" userId="b80aacdeef1d97bb" providerId="LiveId" clId="{41192269-07E9-4004-8668-7C0DA5B8B92C}" dt="2024-12-29T06:45:11.188" v="10721" actId="113"/>
        <pc:sldMkLst>
          <pc:docMk/>
          <pc:sldMk cId="446744066" sldId="501"/>
        </pc:sldMkLst>
        <pc:spChg chg="mod">
          <ac:chgData name="raghuram y" userId="b80aacdeef1d97bb" providerId="LiveId" clId="{41192269-07E9-4004-8668-7C0DA5B8B92C}" dt="2024-12-29T06:45:11.188" v="10721" actId="113"/>
          <ac:spMkLst>
            <pc:docMk/>
            <pc:sldMk cId="446744066" sldId="501"/>
            <ac:spMk id="8" creationId="{60C0415C-F066-CD11-D385-A5052E632B33}"/>
          </ac:spMkLst>
        </pc:spChg>
        <pc:spChg chg="mod">
          <ac:chgData name="raghuram y" userId="b80aacdeef1d97bb" providerId="LiveId" clId="{41192269-07E9-4004-8668-7C0DA5B8B92C}" dt="2024-12-29T06:44:51.400" v="10712" actId="404"/>
          <ac:spMkLst>
            <pc:docMk/>
            <pc:sldMk cId="446744066" sldId="501"/>
            <ac:spMk id="9" creationId="{9DB3DB61-BD1F-65AE-23F3-522E706C522E}"/>
          </ac:spMkLst>
        </pc:spChg>
        <pc:spChg chg="mod">
          <ac:chgData name="raghuram y" userId="b80aacdeef1d97bb" providerId="LiveId" clId="{41192269-07E9-4004-8668-7C0DA5B8B92C}" dt="2024-12-29T06:43:52.205" v="10679" actId="20577"/>
          <ac:spMkLst>
            <pc:docMk/>
            <pc:sldMk cId="446744066" sldId="501"/>
            <ac:spMk id="12" creationId="{1E31E730-FD0E-54C4-D70F-095CE53D0B1B}"/>
          </ac:spMkLst>
        </pc:spChg>
      </pc:sldChg>
      <pc:sldChg chg="addSp delSp modSp new mod modClrScheme chgLayout">
        <pc:chgData name="raghuram y" userId="b80aacdeef1d97bb" providerId="LiveId" clId="{41192269-07E9-4004-8668-7C0DA5B8B92C}" dt="2024-12-29T06:47:26.291" v="10776"/>
        <pc:sldMkLst>
          <pc:docMk/>
          <pc:sldMk cId="538573549" sldId="502"/>
        </pc:sldMkLst>
        <pc:spChg chg="add mod ord">
          <ac:chgData name="raghuram y" userId="b80aacdeef1d97bb" providerId="LiveId" clId="{41192269-07E9-4004-8668-7C0DA5B8B92C}" dt="2024-12-29T06:47:26.291" v="10776"/>
          <ac:spMkLst>
            <pc:docMk/>
            <pc:sldMk cId="538573549" sldId="502"/>
            <ac:spMk id="4" creationId="{A71AA83D-798D-51D9-B08D-784CB282EB07}"/>
          </ac:spMkLst>
        </pc:spChg>
        <pc:spChg chg="add mod ord">
          <ac:chgData name="raghuram y" userId="b80aacdeef1d97bb" providerId="LiveId" clId="{41192269-07E9-4004-8668-7C0DA5B8B92C}" dt="2024-12-29T06:47:22.747" v="10775" actId="700"/>
          <ac:spMkLst>
            <pc:docMk/>
            <pc:sldMk cId="538573549" sldId="502"/>
            <ac:spMk id="5" creationId="{1A8CB2BE-06FB-FD20-A50F-693896FE415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7:42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24575,'0'32'0,"0"7"0,1 0 0,11 71 0,-3-62 0,3-1 0,28 72 0,-34-101 0,0 1 0,-2 0 0,0 0 0,-2 0 0,0 1 0,-1 24 0,0-14 0,8 47 0,1-2 0,-3 1 0,-5 141 0,-4-108 0,4-83 0,0 1 0,11 41 0,-7-37 0,3 39 0,8 48 0,-10-80 0,3 60 0,-9-66 0,-2 1 0,2-1 0,2 1 0,1-1 0,1 0 0,11 35 0,-7-36 0,-2 1 0,5 40 0,1 6 0,12 10 0,-17-65 0,-2 0 0,0 0 0,5 45 0,-9-36 0,1 0 0,1-1 0,2 0 0,10 33 0,-8-31 0,0 0 0,-3 0 0,0 1 0,-1 49 0,0-12 0,-2-61 0,0 0 0,0 0 0,1 0 0,0 0 0,1-1 0,10 18 0,-9-16 0,1 0 0,-2 1 0,1-1 0,3 19 0,-4 1 0,0 46 0,-3-46 0,7 49 0,17 22 0,-1-11 0,-21-78 0,1 0 0,1-1 0,0 0 0,8 13 0,-7-14 0,-1 0 0,0 1 0,0-1 0,-1 1 0,2 15 0,19 128 0,-17-96 0,-5-35 0,1 0 0,1 0 0,12 37 0,12 14 0,31 135 0,-54-173 0,2 50 0,2 24 0,6-1-1365,-14-80-5461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17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24575,'415'0'0,"-390"2"0,0 1 0,-1 1 0,1 2 0,-1 0 0,45 19 0,-7-3 0,-36-15 0,0-1 0,1 0 0,45 2 0,81-7 0,-108-1 0,-34 0-97,0 0-1,-1 1 1,1 1-1,0 0 1,-1 0-1,1 1 1,-1 0-1,0 1 1,0 0-1,0 1 1,0 0-1,-1 0 0,9 8 1,3 4-6729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19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1047 1 24575,'-3'0'0,"1"1"0,-1 0 0,1 1 0,0-1 0,0 0 0,-1 1 0,1-1 0,0 1 0,0-1 0,1 1 0,-1 0 0,0 0 0,0 0 0,-2 4 0,-6 5 0,-12 10 0,1 1 0,-25 32 0,39-43 0,0-1 0,0 2 0,1-1 0,0 1 0,1 0 0,1 0 0,0 0 0,-3 16 0,3-10 0,0-1 0,-1 1 0,0-1 0,-2 1 0,0-2 0,-1 1 0,-1-1 0,0 0 0,-1-1 0,-19 23 0,-26 29 0,-86 135 0,21-26 0,90-132 0,-69 77 0,36-47 0,36-41 0,2 1 0,1 1 0,1 1 0,3 1 0,1 1 0,-17 48 0,30-69-119,4-9 15,-1 1 0,1-1 1,-2 0-1,1 0 0,-1 0 0,0-1 0,-1 1 0,0-1 1,0 0-1,0 0 0,-8 7 0,-7-1-6722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21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24575,'111'97'0,"-38"-30"0,24 23 0,-83-76 0,1-2 0,0 1 0,1-2 0,0 0 0,35 16 0,-25-13 0,37 26 0,-35-19 0,1-1 0,0-1 0,2-1 0,56 23 0,-37-23 0,75 33 0,-111-44 0,-1 1 0,0 0 0,0 1 0,-1 1 0,0-1 0,19 23 0,13 14 0,85 71 0,21 26 0,-138-133 0,-1 0 0,0 1 0,-1 0 0,0 1 0,-1 0 0,0 1 0,11 23 0,-5-12 0,0 0 0,2-1 0,0-1 0,2-1 0,28 26 0,-22-21 0,-9-8-341,0 1 0,-2 0-1,20 35 1,-23-34-6485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33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1360 0 24575,'0'478'0,"0"-469"0,0 0 0,-1 0 0,-1 0 0,1 0 0,-1 0 0,-1 0 0,0 0 0,0-1 0,-5 9 0,-4 5 0,-1-2 0,-18 22 0,24-33 0,-14 22 0,-21 40 0,28-43 0,-2-1 0,-31 39 0,7-19 0,-64 99 0,82-113 0,-2-1 0,-49 52 0,11-15 0,-105 122 0,132-155 0,23-25 0,1 1 0,1 0 0,-14 20 0,-10 25 0,-4-1 0,-1-3 0,-56 59 0,-65 28 0,151-134 0,1 1 0,0 1 0,0-1 0,1 1 0,-1 1 0,2-1 0,-1 1 0,1 0 0,1 1 0,0-1 0,0 1 0,1 0 0,0 0 0,-4 15 0,1 13-105,3-17 220,-11 33-1,13-49-249,0 1 0,0-1-1,0 0 1,-1 0-1,0 0 1,0-1 0,-1 1-1,1-1 1,-1 0-1,-8 8 1,-8 1-6691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35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24575,'4'1'0,"0"0"0,0 0 0,-1 0 0,1 1 0,0-1 0,-1 1 0,1 0 0,-1 0 0,0 0 0,0 0 0,0 1 0,6 4 0,4 4 0,7 1 0,1 0 0,1-2 0,0 0 0,0-1 0,1-1 0,26 4 0,19 9 0,27 13 0,-3 4 0,168 95 0,-209-99 0,74 63 0,21 15 0,-115-90 0,0 1 0,52 51 0,30 32 0,-20-20 0,-65-61 0,56 39 0,-56-45 0,0 2 0,43 42 0,-42-34 0,2-2 0,51 37 0,-70-54 0,-1 0 0,0 1 0,-1 0 0,0 1 0,10 16 0,-9-12 0,1-1 0,22 22 0,73 73 0,-80-80 0,108 93 0,-91-86 0,-26-23 0,31 19 0,-32-22 0,0 0 0,29 26 0,92 97 0,60 57 0,-47-62 0,-130-111-341,-2 0 0,0 2-1,15 21 1,-25-30-6485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38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2222 1 24575,'-4'0'0,"0"1"0,0 1 0,0-1 0,0 0 0,0 1 0,0 0 0,0 0 0,1 0 0,-1 1 0,1-1 0,0 1 0,0-1 0,-4 5 0,-2 0 0,0 1 0,0 0 0,0 1 0,1 0 0,0 0 0,0 1 0,1 0 0,1 0 0,-1 1 0,2 0 0,0 0 0,0 0 0,-6 21 0,5-15 0,-1-1 0,-1 0 0,-1 0 0,0-1 0,-1 0 0,-23 27 0,-8 12 0,-24 38 0,-5-2 0,-105 105 0,80-100 0,-82 109 0,115-119 0,-54 99 0,75-102 0,4 2 0,-39 128 0,34-88 0,22-51 0,15-49 0,-10 27 0,10-41 0,0 0 0,-1-1 0,0 0 0,-1 0 0,1 0 0,-2-1 0,1 0 0,-15 11 0,-15 18 0,23-21 0,-1-1 0,-1 0 0,0-1 0,-1-1 0,0 0 0,-1-1 0,0-1 0,-33 14 0,39-21 0,-1 1 0,0-2 0,0 0 0,0 0 0,0-1 0,0-1 0,-1 0 0,1-1 0,-1 0 0,1-1 0,0 0 0,0-1 0,0-1 0,-26-9 0,7 1 0,0 0 0,-1 3 0,-52-9 0,72 16 0,1 0 0,0 1 0,-1 0 0,1 1 0,0 0 0,0 1 0,-1 0 0,1 1 0,1 0 0,-1 1 0,0 1 0,1 0 0,-13 7 0,-11 12-1365,5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47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0 701 24575,'15'-17'0,"-12"13"0,1 0 0,0 0 0,0 0 0,0 0 0,6-4 0,112-88 0,-66 49 0,-20 21 0,2 2 0,72-35 0,-61 34 0,389-177 0,-363 172 0,38-14 0,-62 30 0,58-10 0,-52 14 0,-15 2 0,67-5 0,77-3 0,26-1 0,-172 17 0,-1 1 0,76 13 0,-98-10 0,0 0 0,0 1 0,-1 1 0,1 1 0,-1 1 0,-1 0 0,1 0 0,26 22 0,-15-11 0,0-2 0,1-1 0,0-1 0,37 14 0,-29-14 0,-1 2 0,43 27 0,22 26-1365,-73-50-5461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49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24575,'7'0'0,"1"1"0,-1 0 0,1 0 0,-1 1 0,1 0 0,-1 0 0,0 1 0,0 0 0,0 0 0,0 1 0,-1 0 0,1 0 0,-1 0 0,7 7 0,8 8 0,-2 1 0,27 35 0,-20-23 0,0-2 0,209 242 0,-202-235 0,180 179 0,-190-193 0,-1 1 0,26 36 0,-21-25 0,83 127 0,-75-105 0,54 67 0,-48-79 0,-23-27 0,-1 1 0,16 24 0,149 196 0,21-15 0,187 140 0,-379-354 0,3 2 0,-1-1 0,2-1 0,0 0 0,27 14 0,-31-20 0,-1 0 0,1 0 0,-1-1 0,1-1 0,0 0 0,0 0 0,1-1 0,17 0 0,63-7-1365,-65 4-5461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51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1 222 24575,'22'-2'0,"0"-1"0,0-1 0,0-1 0,0 0 0,-1-2 0,0-1 0,22-11 0,28-8 0,-20 8 0,0 3 0,1 2 0,1 3 0,0 1 0,61-1 0,56-7 0,-81 6 0,0-1 0,57-4 0,165 17 0,-273 5 0,0 2 0,-1 1 0,0 2 0,38 16 0,28 7 0,-66-21 0,37 17 0,-47-17 0,0-1 0,1-1 0,32 6 0,-17-10-682,77 2-1,-89-8-6143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52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24575,'8'6'0,"0"0"0,0 0 0,0 0 0,1-1 0,0 0 0,10 3 0,3 3 0,6 2 0,50 15 0,-15-7 0,52 21 0,159 35 0,-224-68-341,0-2 0,0-3-1,75-3 1,-98-1-6485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7:49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 24575,'0'2452'0,"1"-2434"0,1 0 0,0 0 0,1 0 0,2 0 0,-1-1 0,2 0 0,8 18 0,2 11 0,18 92 0,-4-11 0,-18-83 0,-2 1 0,-2 0 0,-1 0 0,-1 87 0,-6-125 0,0 26 0,1 1 0,9 61 0,3-8 0,-9-55 0,1 1 0,12 40 0,42 83 0,-33-91 0,24 89 0,-46-141 0,6 25 0,-2 1 0,-1 0 0,2 54 0,-11 56 0,3 83 0,-1-227 0,1-1 0,-1 0 0,1 0 0,0 1 0,0-1 0,1 0 0,-1 0 0,1 0 0,0 0 0,0 0 0,0-1 0,0 1 0,1 0 0,-1-1 0,1 0 0,0 0 0,0 0 0,0 0 0,1 0 0,-1 0 0,1-1 0,-1 1 0,1-1 0,0 0 0,0-1 0,0 1 0,0 0 0,5 0 0,-8-2 0,-1 0 0,0 0 0,0 1 0,0-1 0,0 0 0,0 0 0,0 0 0,1 0 0,-1 0 0,0 0 0,0 0 0,0 0 0,0 0 0,0 0 0,0 0 0,1 0 0,-1 0 0,0 0 0,0 0 0,0 0 0,0 0 0,0 0 0,1 0 0,-1 0 0,0 0 0,0 0 0,0 0 0,0-1 0,0 1 0,0 0 0,0 0 0,1 0 0,-1 0 0,0 0 0,0 0 0,0 0 0,0 0 0,0 0 0,0-1 0,0 1 0,0 0 0,0 0 0,0 0 0,0 0 0,0 0 0,0 0 0,0-1 0,0 1 0,1 0 0,-1 0 0,0 0 0,-1 0 0,-4-9 0,-10-8 0,1 3 0,0 0 0,-1 1 0,-1 1 0,0 1 0,-1 0 0,-22-11 0,2 6 0,1-1 0,0-3 0,-50-36 0,-73-71 120,127 98-615,1-2 0,-44-56 0,55 59-6331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54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 24575,'0'-1'0,"0"-1"0,1 1 0,-1 0 0,0 0 0,1 0 0,-1 0 0,1 0 0,-1 0 0,1 0 0,0 0 0,0 0 0,-1 0 0,1 0 0,0 1 0,0-1 0,0 0 0,0 0 0,0 1 0,0-1 0,0 1 0,0-1 0,0 1 0,0-1 0,0 1 0,0 0 0,2-1 0,35-6 0,-35 6 0,19 1 0,1 0 0,-1 1 0,1 2 0,-1 0 0,27 7 0,-27-5 0,15 5 0,0 2 0,67 30 0,-62-23 0,68 20 0,192 25 0,-160-49 0,-24-4 0,26 2 0,-67-7 0,32 11 0,-48-5 0,63 18 0,-92-20 0,0-2 0,0-1 0,63 5 0,-20-14-6,-49 0-334,-1 2 1,1 0-1,43 7 0,-42 0-6486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55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57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2060 481 24575,'-15'0'0,"-155"-7"0,150 4 0,0 0 0,0-1 0,0-2 0,1 0 0,-1-1 0,-23-12 0,-13-13 0,2-3 0,-62-52 0,75 55 0,2 6 0,-1 1 0,-1 1 0,-1 3 0,-68-25 0,48 23 0,-1 2 0,-111-21 0,106 35 0,0 3 0,-83 5 0,72 0 0,69-1 0,0 1 0,0 0 0,0 0 0,1 1 0,-1 0 0,1 0 0,-1 1 0,1 1 0,0-1 0,0 2 0,0-1 0,1 1 0,0 0 0,0 1 0,-15 13 0,-6 3 0,-1-2 0,-1-1 0,-1-1 0,-59 23 0,15-7 0,45-20-1365,4-2-5461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9:00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0 24575,'-5'0'0,"-8"5"0,-6 8 0,-6 6 0,-4 6 0,-2 3 0,-2 4 0,0 0 0,0 1 0,0-5 0,0-2 0,1-6 0,0 0 0,5-4-8191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9:02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2064 0 24575,'-4'3'0,"1"0"0,-1 0 0,0-1 0,0 0 0,0 1 0,0-1 0,0-1 0,0 1 0,0-1 0,-1 1 0,-6 0 0,-54 4 0,29-4 0,15 2 0,1 0 0,-1 2 0,1 0 0,-30 15 0,25-11 0,-1 0 0,-30 7 0,15-9 0,-4 1 0,-45 15 0,89-24 0,-158 50 0,130-43 0,-1-1 0,0-2 0,-47 2 0,54-5 0,1 1 0,-1 1 0,1 2 0,0 0 0,1 1 0,-1 1 0,1 1 0,0 1 0,-28 17 0,11-7 0,-1-2 0,0-1 0,-51 12 0,-19 8 0,60-18 0,0-2 0,-77 14 0,114-27 0,0 0 0,0 1 0,0 0 0,0 1 0,1 0 0,0 0 0,0 2 0,-20 13 0,0 6 0,-40 42 0,-11 10 0,32-37-1365,27-22-5461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9:05.0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24575,'541'0'0,"-533"0"0,-1 0 0,1 1 0,0 0 0,0 0 0,0 1 0,-1 0 0,1 1 0,-1-1 0,0 1 0,1 1 0,-1 0 0,-1 0 0,1 0 0,-1 0 0,1 1 0,-1 0 0,-1 1 0,6 5 0,18 14 0,51 34 0,-46-36 0,37 34 0,-65-51 0,34 30 0,-2 1 0,52 66 0,-34-29 0,37 54 0,-76-101 0,-1 0 0,24 58 0,-35-72-455,1 0 0,14 23 0,-4-13-6371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0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5479 99 24575,'0'-1'0,"0"0"0,-1 0 0,1 1 0,0-1 0,-1 0 0,1 0 0,0 1 0,-1-1 0,1 0 0,-1 1 0,1-1 0,-1 0 0,1 1 0,-1-1 0,0 1 0,1-1 0,-1 1 0,0-1 0,1 1 0,-1 0 0,0-1 0,1 1 0,-1 0 0,0-1 0,0 1 0,0 0 0,1 0 0,-1 0 0,0 0 0,0 0 0,0 0 0,0 0 0,1 0 0,-1 0 0,0 0 0,-1 0 0,-35 6 0,34-6 0,-59 16 0,34-8 0,0-2 0,-45 5 0,-224-9 0,148-4 0,-1007 2 0,1115-1 0,0-2 0,-48-10 0,-79-25 0,42 8 0,94 25 0,0 2 0,-46 0 0,46 2 0,0 0 0,-46-9 0,30 1 0,0 2 0,-53 0 0,-98 8 0,94 1 0,-244-2 0,335 1 0,0 0 0,0 1 0,0 1 0,1 0 0,-1 0 0,1 1 0,0 1 0,-17 8 0,-10 9 0,-46 32 0,1-1 0,-30 9 0,-120 74 0,190-102 0,3 2 0,0 2 0,-47 56 0,-19 18 0,65-67 0,30-31 0,0 0 0,0-1 0,-2 0 0,-29 21 0,-22 2 0,-73 46 0,107-61 0,0-1 0,-2-2 0,-41 17 0,-109 30 0,69-26 0,104-35 0,1 0 0,0 0 0,1 1 0,-1 1 0,1-1 0,0 1 0,0 1 0,1 0 0,-1 0 0,2 1 0,-1-1 0,1 2 0,0-1 0,1 1 0,0 0 0,0 0 0,-8 20 0,2-3-1365,1-5-5461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0:0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 1 24575,'5'0'0,"0"0"0,0 0 0,0 1 0,0-1 0,1 1 0,-1 0 0,-1 0 0,1 1 0,0 0 0,5 2 0,-7-2 0,-1 0 0,1 0 0,-1 0 0,0 0 0,1 1 0,-1-1 0,0 1 0,-1-1 0,1 1 0,0 0 0,-1 0 0,1 0 0,-1-1 0,0 1 0,0 1 0,0-1 0,0 4 0,3 13 0,-1 0 0,-1-1 0,-1 1 0,-2 29 0,0-35 0,0 0 0,-2 0 0,0 0 0,0 0 0,-1 0 0,-12 25 0,-19 43 0,22-50 0,-17 32 0,10-26 0,-2-1 0,-1-1 0,-1-2 0,-38 41 0,25-35 0,-50 69 0,68-86 0,0-1 0,-25 21 0,-23 27 0,53-54 0,-1-1 0,0 0 0,-1-1 0,-1 0 0,0-2 0,-1 0 0,-37 18 0,-49 35 335,74-45-1185,-63 32 0,66-40-5976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1.728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2223.80615"/>
      <inkml:brushProperty name="anchorY" value="-4691.88135"/>
      <inkml:brushProperty name="scaleFactor" value="0.5"/>
    </inkml:brush>
  </inkml:definitions>
  <inkml:trace contextRef="#ctx0" brushRef="#br0">0 30 24575,'0'0'0,"6"0"0,8 0 0,5 0 0,5 0 0,5 0 0,2 0 0,1 0 0,1 0 0,1 0 0,-2 0 0,1 0 0,6 0 0,6-6 0,6 0 0,6 0 0,3 0 0,-4 3 0,-11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2.294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737.42377"/>
      <inkml:brushProperty name="anchorY" value="-5508.60547"/>
      <inkml:brushProperty name="scaleFactor" value="0.5"/>
    </inkml:brush>
  </inkml:definitions>
  <inkml:trace contextRef="#ctx0" brushRef="#br0">1 0 24575,'0'0'0,"5"0"0,9 0 0,6 0 0,5 0 0,3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7:54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24575,'26'0'0,"0"-1"0,45 6 0,-61-4 0,-1 1 0,1 1 0,-1 0 0,0 0 0,0 1 0,0 0 0,0 0 0,9 7 0,57 48 0,-59-45 0,0 0 0,1-2 0,0 0 0,1 0 0,23 10 0,-1-7 0,0-2 0,1-1 0,1-2 0,0-3 0,58 5 0,216-9 0,-168-5 0,830 2 0,-902 4 0,-1 4 0,116 26 0,-89-14 0,-100-20 0,56 10 0,0 3 0,76 27 0,-109-32 0,1 0 0,0-2 0,0-1 0,0-1 0,1-1 0,-1-2 0,1 0 0,40-5 0,-37-1 0,0-1 0,0-1 0,49-20 0,-10 3 0,158-53 0,78-24 0,229-35 0,-482 125 0,0 3 0,71-4 0,106 10 0,-195 2 0,5-1 0,71-13 0,23-1 0,386 13 10,-249 4-180,-11-3-663,294 3 865,-533-2-32,-1 0 0,0 2 0,0 0 0,0 1 0,0 1 0,0 1 0,-1 1 0,21 8 0,-17 1 99,-21-15-142,0 1-1,-1-1 1,1 1-1,-1-1 1,1 1 0,-1 0-1,0-1 1,1 1-1,-1 0 1,1-1-1,-1 1 1,0 0-1,0-1 1,1 1-1,-1 0 1,0-1-1,0 1 1,0 0-1,0 0 1,0-1-1,0 1 1,0 0 0,0 0-1,0-1 1,0 1-1,0 0 1,-1 0-1,1-1 1,0 2-1,-12 10-5981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3.034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26.85846"/>
      <inkml:brushProperty name="anchorY" value="-6355.27246"/>
      <inkml:brushProperty name="scaleFactor" value="0.5"/>
    </inkml:brush>
  </inkml:definitions>
  <inkml:trace contextRef="#ctx0" brushRef="#br0">1 48 24575,'0'0'0,"5"0"0,9 0 0,5-6 0,6-1 0,10-6 0,3 1 0,-5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4.239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242.53076"/>
      <inkml:brushProperty name="anchorY" value="-7154.08984"/>
      <inkml:brushProperty name="scaleFactor" value="0.5"/>
    </inkml:brush>
  </inkml:definitions>
  <inkml:trace contextRef="#ctx0" brushRef="#br0">1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5.402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089.19751"/>
      <inkml:brushProperty name="anchorY" value="-8000.75684"/>
      <inkml:brushProperty name="scaleFactor" value="0.5"/>
    </inkml:brush>
  </inkml:definitions>
  <inkml:trace contextRef="#ctx0" brushRef="#br0">0 1 24575,'0'0'0,"5"0"0,9 0 0,5 0 0,6 0 0,10 0 0,3 0 0,0 0 0,1 0 0,-2 0 0,-2 0 0,5 0 0,6 0 0,6 0 0,4 0 0,-2 0 0,15 0 0,1 0 0,2 0 0,-13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5.937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3738.77197"/>
      <inkml:brushProperty name="anchorY" value="-8847.42383"/>
      <inkml:brushProperty name="scaleFactor" value="0.5"/>
    </inkml:brush>
  </inkml:definitions>
  <inkml:trace contextRef="#ctx0" brushRef="#br0">0 13 24575,'0'0'0,"6"0"0,8 0 0,5 0 0,6-6 0,-2-1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6.447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4671.65234"/>
      <inkml:brushProperty name="anchorY" value="-9680.95508"/>
      <inkml:brushProperty name="scaleFactor" value="0.5"/>
    </inkml:brush>
  </inkml:definitions>
  <inkml:trace contextRef="#ctx0" brushRef="#br0">1 1 24575,'0'0'0,"5"0"0,9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7.062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5550.49561"/>
      <inkml:brushProperty name="anchorY" value="-10527.62109"/>
      <inkml:brushProperty name="scaleFactor" value="0.5"/>
    </inkml:brush>
  </inkml:definitions>
  <inkml:trace contextRef="#ctx0" brushRef="#br0">0 21 24575,'0'0'0,"6"0"0,14 0 0,12 0 0,6 0 0,8 0 0,7 0 0,-1 0 0,3 0 0,2 0 0,2 0 0,2 0 0,2 0 0,0-7 0,-6 1 0,-12-1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7.91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7104.00586"/>
      <inkml:brushProperty name="anchorY" value="-11354.52148"/>
      <inkml:brushProperty name="scaleFactor" value="0.5"/>
    </inkml:brush>
  </inkml:definitions>
  <inkml:trace contextRef="#ctx0" brushRef="#br0">1 78 24575,'0'0'0,"5"0"0,9 0 0,5 0 0,12 0 0,4 0 0,3 0 0,0-7 0,-1 1 0,-2-7 0,-1 1 0,0 2 0,-2 2 0,0-3 0,-7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8.603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8360.04297"/>
      <inkml:brushProperty name="anchorY" value="-12124.45313"/>
      <inkml:brushProperty name="scaleFactor" value="0.5"/>
    </inkml:brush>
  </inkml:definitions>
  <inkml:trace contextRef="#ctx0" brushRef="#br0">0 1 24575,'0'0'0,"6"0"0,7 0 0,13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19.414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9276.15137"/>
      <inkml:brushProperty name="anchorY" value="-12971.12012"/>
      <inkml:brushProperty name="scaleFactor" value="0.5"/>
    </inkml:brush>
  </inkml:definitions>
  <inkml:trace contextRef="#ctx0" brushRef="#br0">0 1 24575,'0'0'0,"6"5"0,8 9 0,5-1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0.184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0180.22266"/>
      <inkml:brushProperty name="anchorY" value="-13861.68555"/>
      <inkml:brushProperty name="scaleFactor" value="0.5"/>
    </inkml:brush>
  </inkml:definitions>
  <inkml:trace contextRef="#ctx0" brushRef="#br0">0 0 24575,'0'0'0,"5"0"0,9 0 0,5 0 0,12 0 0,11 0 0,8 0 0,7 0 0,5 0 0,2 0 0,1 0 0,1 0 0,-1 0 0,-6 0 0,-1 0 0,-1 0 0,-5 0 0,1 0 0,-4 0 0,1 0 0,-4 0 0,-3 0 0,2 0 0,10 0 0,5 0 0,10 0 0,2 0 0,7 0 0,11 0 0,-1 0 0,3 0 0,-5 0 0,-18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50:12.8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24575,'1812'0'0,"-1785"1"0,0 2 0,40 9 0,-35-6 0,37 4 0,273-8 0,-175-4 0,2639 2-1365,-2773 0-5461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0.306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2841.39063"/>
      <inkml:brushProperty name="anchorY" value="-14708.35156"/>
      <inkml:brushProperty name="scaleFactor" value="0.5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2.189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5436.10742"/>
      <inkml:brushProperty name="anchorY" value="-15892.34277"/>
      <inkml:brushProperty name="scaleFactor" value="0.5"/>
    </inkml:brush>
  </inkml:definitions>
  <inkml:trace contextRef="#ctx0" brushRef="#br0">1 20 24575,'0'0'0,"5"0"0,8 0 0,6 0 0,6 0 0,10 0 0,9 0 0,8 0 0,5 0 0,-1 0 0,-5 0 0,1-6 0,1-1 0,-10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2.566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6788.54688"/>
      <inkml:brushProperty name="anchorY" value="-16719.24219"/>
      <inkml:brushProperty name="scaleFactor" value="0.5"/>
    </inkml:brush>
  </inkml:definitions>
  <inkml:trace contextRef="#ctx0" brushRef="#br0">1 0 24575,'0'0'0,"0"11"0,0 10 0,0 5 0,0 4 0,0 2 0,0-5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1.278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3688.05762"/>
      <inkml:brushProperty name="anchorY" value="-15555.01855"/>
      <inkml:brushProperty name="scaleFactor" value="0.5"/>
    </inkml:brush>
  </inkml:definitions>
  <inkml:trace contextRef="#ctx0" brushRef="#br0">1 509 24575,'0'0'0,"5"-5"0,15-9 0,6-6 0,5 2 0,10-4 0,7-3 0,6-2 0,5-2 0,3-1 0,-4-2 0,-6 0 0,-6 0 0,-6 0 0,-5 6 0,5 0 0,-2 7 0,5-1 0,6-2 0,-1 5 0,-3-3 0,-10-2 0,-9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3.49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7635.21289"/>
      <inkml:brushProperty name="anchorY" value="-17712.73047"/>
      <inkml:brushProperty name="scaleFactor" value="0.5"/>
    </inkml:brush>
  </inkml:definitions>
  <inkml:trace contextRef="#ctx0" brushRef="#br0">1 0 24575,'0'0'0,"0"5"0,0 9 0,6-1 0,6-1 0,7-3 0,0-3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4.325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8537.88281"/>
      <inkml:brushProperty name="anchorY" value="-18618.51758"/>
      <inkml:brushProperty name="scaleFactor" value="0.5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5.42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19384.55078"/>
      <inkml:brushProperty name="anchorY" value="-19465.18359"/>
      <inkml:brushProperty name="scaleFactor" value="0.5"/>
    </inkml:brush>
  </inkml:definitions>
  <inkml:trace contextRef="#ctx0" brushRef="#br0">1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6.108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0231.2168"/>
      <inkml:brushProperty name="anchorY" value="-20311.85156"/>
      <inkml:brushProperty name="scaleFactor" value="0.5"/>
    </inkml:brush>
  </inkml:definitions>
  <inkml:trace contextRef="#ctx0" brushRef="#br0">1 53 24575,'0'0'0,"5"0"0,9 0 0,12 0 0,6 0 0,3 0 0,1 0 0,1 0 0,-2 0 0,6 0 0,5 0 0,6 0 0,5 0 0,3 0 0,-4 0 0,2-7 0,-7 1 0,2-1 0,-5 1 0,-4-4 0,1 2 0,-8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6.58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1945.95703"/>
      <inkml:brushProperty name="anchorY" value="-21106.76563"/>
      <inkml:brushProperty name="scaleFactor" value="0.5"/>
    </inkml:brush>
  </inkml:definitions>
  <inkml:trace contextRef="#ctx0" brushRef="#br0">0 1 24575,'0'0'0,"6"0"0,1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8.227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2805.0293"/>
      <inkml:brushProperty name="anchorY" value="-21953.43359"/>
      <inkml:brushProperty name="scaleFactor" value="0.5"/>
    </inkml:brush>
  </inkml:definitions>
  <inkml:trace contextRef="#ctx0" brushRef="#br0">1473 0 24575,'0'0'0,"-6"0"0,-8 0 0,-5 6 0,-6 7 0,-4 7 0,-2 5 0,-1 3 0,-2 3 0,1 1 0,-6 1 0,-6 0 0,-7 0 0,-4 0 0,-11-1 0,-2 0 0,-8 13 0,-19 6 0,-18 12-1147,-10-1 328,-13-4 935,3-6-266,0-8 143,28-11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48:07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4212 289 24575,'-4'-1'0,"0"-1"0,0 1 0,0-1 0,0 0 0,0 0 0,0 0 0,0-1 0,0 1 0,1-1 0,-1 0 0,1 0 0,-4-5 0,-12-8 0,-3 1 0,-2 1 0,0 1 0,0 2 0,-1 0 0,-36-10 0,-135-27 0,161 41 0,-80-12 0,-142-4 0,100 11 0,85 7 0,30 3 0,-78-15 0,81 9 0,0 2 0,-55-1 0,-81 8 0,69 1 0,7-4 0,-107 5 0,194-2 0,0 1 0,0 1 0,1 0 0,-1 0 0,1 1 0,0 1 0,-19 9 0,-1 5 0,-34 28 0,38-26 0,-54 30 0,12-11 0,-71 53 0,-17 11 0,113-78 0,4-4 0,2 2 0,-47 38 0,53-37 0,0-1 0,-2-2 0,0 0 0,-1-3 0,-70 28 0,-108 30 0,-73 29 0,211-79 65,-120 28-1,-48 16-1558,207-56-5332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9.12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0485.74023"/>
      <inkml:brushProperty name="anchorY" value="-21865.98828"/>
      <inkml:brushProperty name="scaleFactor" value="0.5"/>
    </inkml:brush>
  </inkml:definitions>
  <inkml:trace contextRef="#ctx0" brushRef="#br0">0 0 24575,'0'0'0,"6"0"0,7 7 0,6 6 0,6 0 0,3-1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29.560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1448.26172"/>
      <inkml:brushProperty name="anchorY" value="-22767.0625"/>
      <inkml:brushProperty name="scaleFactor" value="0.5"/>
    </inkml:brush>
  </inkml:definitions>
  <inkml:trace contextRef="#ctx0" brushRef="#br0">1 120 24575,'0'0'0,"5"0"0,2-6 0,6-7 0,5 0 0,12-5 0,4-4 0,2-4 0,-5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0.405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2468.82813"/>
      <inkml:brushProperty name="anchorY" value="-23493.30273"/>
      <inkml:brushProperty name="scaleFactor" value="0.5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1.206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3315.49609"/>
      <inkml:brushProperty name="anchorY" value="-24339.96875"/>
      <inkml:brushProperty name="scaleFactor" value="0.5"/>
    </inkml:brush>
  </inkml:definitions>
  <inkml:trace contextRef="#ctx0" brushRef="#br0">1 0 24575,'0'0'0,"11"0"0,10 0 0,5 0 0,4 0 0,3 0 0,1 0 0,0 0 0,-1 0 0,0 0 0,6 0 0,-6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2.335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4488.99805"/>
      <inkml:brushProperty name="anchorY" value="-25186.63672"/>
      <inkml:brushProperty name="scaleFactor" value="0.5"/>
    </inkml:brush>
  </inkml:definitions>
  <inkml:trace contextRef="#ctx0" brushRef="#br0">0 1 24575,'0'0'0,"5"0"0,9 0 0,5 0 0,6 0 0,3 0 0,10 0 0,1 0 0,0 0 0,-7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3.261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5574.61523"/>
      <inkml:brushProperty name="anchorY" value="-26033.30273"/>
      <inkml:brushProperty name="scaleFactor" value="0.5"/>
    </inkml:brush>
  </inkml:definitions>
  <inkml:trace contextRef="#ctx0" brushRef="#br0">1 1 24575,'0'0'0,"0"5"0,6 2 0,7-7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4.979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6453.45703"/>
      <inkml:brushProperty name="anchorY" value="-26891.38867"/>
      <inkml:brushProperty name="scaleFactor" value="0.5"/>
    </inkml:brush>
  </inkml:definitions>
  <inkml:trace contextRef="#ctx0" brushRef="#br0">0 1 24575,'0'0'0,"6"0"0,2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1:35.813"/>
    </inkml:context>
    <inkml:brush xml:id="br0">
      <inkml:brushProperty name="width" value="0.35" units="cm"/>
      <inkml:brushProperty name="height" value="0.35" units="cm"/>
      <inkml:brushProperty name="color" value="#EEB3A6"/>
      <inkml:brushProperty name="inkEffects" value="rosegold"/>
      <inkml:brushProperty name="anchorX" value="-27313.25781"/>
      <inkml:brushProperty name="anchorY" value="-27738.05469"/>
      <inkml:brushProperty name="scaleFactor" value="0.5"/>
    </inkml:brush>
  </inkml:definitions>
  <inkml:trace contextRef="#ctx0" brushRef="#br0">1 0 24575,'0'0'0,"0"6"0,0 8 0,6-1 0,7-1 0,12-3 0,6-2 0,5-3 0,6-2 0,8-2 0,4 0 0,5 0 0,-3-1 0,-5 1 0,-6-1 0,-11 1-1147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5:50:18.6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8911 227 24575,'-1'-2'0,"1"1"0,-1-1 0,1 1 0,-1-1 0,0 1 0,1 0 0,-1-1 0,0 1 0,0 0 0,0 0 0,0 0 0,0-1 0,-1 1 0,1 0 0,0 1 0,0-1 0,-1 0 0,1 0 0,0 0 0,-2 0 0,-33-15 0,32 15 0,-14-5 0,-1 0 0,1 2 0,-1 0 0,0 1 0,-22-1 0,-101 5 0,65 2 0,-786-3 0,823-2 0,-66-12 0,62 7 0,-46-1 0,-407 6 0,239 4 0,223-3 0,0-2 0,-62-12 0,35 6 0,0 3 0,0 3 0,-72 6 0,32-1 0,21-2 0,-145-2 0,181-1 0,1-3 0,-1-1 0,-43-12 0,53 10 0,0 2 0,0 1 0,-46-1 0,-107 8 0,81 1 0,26-1 0,5 1 0,1-4 0,-87-12 0,83 3 0,-95 0 0,-82 11 0,93 3 0,-1559-4 0,1484 22 0,161-11 0,-2-1 0,-177 15 0,142-24 0,-112 7 0,192-4 0,1 2 0,0 1 0,0 2 0,-53 19 0,10 2 0,-38 16 0,-116 37 0,130-51 0,-83 23 0,99-31 0,50-14-341,-1-1 0,0-2-1,-40 2 1,40-7-6485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0:0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4852 574 24575,'4'-4'0,"-1"-1"0,0 1 0,0-1 0,0 0 0,-1 0 0,0-1 0,0 1 0,0 0 0,-1-1 0,0 1 0,0-1 0,0 0 0,0 1 0,-1-1 0,0 1 0,0-1 0,-1 0 0,0 1 0,1-1 0,-2 1 0,1-1 0,-1 1 0,0-1 0,-4-7 0,1 7 0,1 0 0,-2 1 0,1 0 0,0 0 0,-1 0 0,0 0 0,0 1 0,-1 0 0,-12-5 0,-8-4 0,-30-8 0,49 19 0,-50-18 0,1-2 0,-91-48 0,127 57 0,0 1 0,-1 1 0,-1 2 0,0 0 0,-31-8 0,20 7 0,0-1 0,-42-21 0,-20-6 0,47 20 0,23 8 0,0 1 0,-1 0 0,0 3 0,0 0 0,-1 1 0,-31 0 0,5 5 0,-144 4 0,187-3 0,-1 1 0,1 1 0,0 0 0,0 1 0,0 0 0,0 0 0,-10 7 0,-72 47 0,40-23 0,-146 90 0,-184 108 0,206-144 0,85-49 0,-185 51 0,244-80 0,2 1 0,-1 2 0,2 1 0,0 1 0,-31 23 0,20-13 0,-66 30 0,93-49 0,-12 3 0,0 1 0,0 2 0,1 1 0,1 1 0,-23 18 0,36-23 0,-1 0 0,-1-1 0,0 0 0,0-1 0,0 0 0,-25 9 0,-194 56 0,17-6 0,-253 76 0,432-134 0,1 1 0,1 2 0,0 1 0,0 2 0,1 1 0,1 2 0,-33 23 0,45-24 0,1 1 0,1 0 0,1 1 0,1 1 0,0 1 0,-18 32 0,28-40 0,0 1 0,1-1 0,1 1 0,0 0 0,1 0 0,0 0 0,1 0 0,0 19 0,0-13 0,0 0 0,-1 1 0,-7 19 0,-22 39 324,7-19-2013,15-32-5137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0:1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24575,'703'0'0,"-693"0"0,1 1 0,0 0 0,0 1 0,-1 0 0,1 0 0,-1 1 0,12 6 0,4 3 0,33 21 0,-27-14 0,-16-10 0,0-2 0,1 0 0,0-1 0,28 7 0,73 8 0,-95-18 0,55 5 0,150-5 0,-131-5 0,44 1 0,229 2 0,-334 1 0,-1 1 0,0 1 0,1 2 0,-2 2 0,1 1 0,-1 2 0,-1 1 0,0 2 0,0 1 0,36 23 0,79 67 0,-138-97 0,1-1 0,0 0 0,0 0 0,1-2 0,0 1 0,0-2 0,0 1 0,1-2 0,-1 0 0,24 3 0,7-3 0,82-4 0,-66-1 0,437-1 0,-354 3 0,-130 0 0,0 0 0,-1 1 0,1 0 0,-1 0 0,1 1 0,-1 1 0,0 0 0,0 1 0,0 0 0,0 0 0,-1 1 0,0 1 0,1 0 0,-2 0 0,14 11 0,4 6 0,-1 2 0,0 0 0,-2 2 0,21 31 0,-39-50 0,-1 1 0,-1 0 0,0 0 0,0 0 0,0 1 0,2 15 0,6 60 0,-10-58 0,10 40 0,26 121 0,-25-109 0,41 131 0,-38-157 0,-12-38 0,0 0 0,1-1 0,0 1 0,2-1 0,-1 0 0,2 0 0,9 14 0,2-7 0,1-1 0,0-1 0,47 34 0,6 5 0,-19-13 0,-36-31 0,0 1 0,0 0 0,-2 1 0,0 1 0,-1 0 0,17 27 0,82 160 0,-77-137-1365,-30-49-5461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7T06:00:1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24575,'5'0'0,"7"0"0,8 0 0,4 0 0,5 0 0,3 0 0,0 0 0,1 0 0,0 0 0,0 0 0,0 0 0,-1 0 0,0 0 0,-5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61CD-5E1A-4E3C-B74B-D478DB3C128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A602-DA8E-4AC6-9F15-E9C4DF4EC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80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/>
              <a:t>Coffee is shade loving plant. It can not withstand excess heat and prolonged dry or cold conditions. </a:t>
            </a:r>
          </a:p>
          <a:p>
            <a:r>
              <a:rPr lang="en-IN" sz="1200" dirty="0"/>
              <a:t>World over coffee is grown under natural shade canopy to a varying degree, except in few countries like Brazil, Vietnam etc.</a:t>
            </a:r>
          </a:p>
          <a:p>
            <a:r>
              <a:rPr lang="en-IN" dirty="0"/>
              <a:t>Shade gives protection to coffee from vagaries of weather like high temp., heavy rains, hail storms and drought etc.</a:t>
            </a:r>
            <a:endParaRPr lang="en-IN" sz="1200" dirty="0"/>
          </a:p>
          <a:p>
            <a:r>
              <a:rPr lang="en-IN" sz="1200" dirty="0"/>
              <a:t>Over the years, shade cover was either reduced or completely removed in many countries, to increase productivity.</a:t>
            </a:r>
          </a:p>
          <a:p>
            <a:r>
              <a:rPr lang="en-IN" sz="1200" dirty="0"/>
              <a:t>Climate change is causing extreme weather conditions like increased heat, frequent drought and abnormally heavy rainfall adversely affecting coffee production.</a:t>
            </a:r>
          </a:p>
          <a:p>
            <a:r>
              <a:rPr lang="en-IN" sz="1200" dirty="0"/>
              <a:t>Shade is an important tool to mitigate the effects of climate change.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21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well maintained two-tier shade canopy in Arabica plantation in India</a:t>
            </a:r>
          </a:p>
          <a:p>
            <a:r>
              <a:rPr lang="en-IN" dirty="0"/>
              <a:t>Elevation: 900-1200 meter MSL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19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Coffee grown without shade in Brazil</a:t>
            </a:r>
          </a:p>
          <a:p>
            <a:r>
              <a:rPr lang="en-IN" dirty="0"/>
              <a:t>Elevation: 900-1200 metres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0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Coffee grown in open conditions in Kenya</a:t>
            </a:r>
          </a:p>
          <a:p>
            <a:r>
              <a:rPr lang="en-IN" dirty="0"/>
              <a:t>Elevation: 1200 to &gt;1700 meters MSL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399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Coffee in Indonesia – with or without shade</a:t>
            </a:r>
          </a:p>
          <a:p>
            <a:r>
              <a:rPr lang="en-IN" dirty="0"/>
              <a:t>Elevation: 1100-1600 meter MSL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64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Protects coffee from harsh climatic conditions like high temperature, drought, heavy rains and hailstorms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Prevent overbearing and exhaustion of coffee plants - </a:t>
            </a: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sustainable yields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Shade grown coffee produces bold &amp; high quality beans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Adds leaf litter - improve soil organic matter, recycling of nutrients from deeper layers leading to reduction of chemical fertilizers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Used as standards (support) for growing black pepper vines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Provide additional income from firewood and timber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Help in better management of some pests &amp; diseases like stem borer &amp; leaf rust in Arabica and sucking pests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Provide shelter for flora and fauna as well as natural enemies of pests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Shade trees act as Carbon sink &amp; thereby reduce the major green house gas viz., CO</a:t>
            </a:r>
            <a:r>
              <a:rPr lang="en-IN" kern="1400" baseline="-25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IN" sz="1200" kern="1400" baseline="-25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17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Reduction in yield by up to 20% when compared to coffee grown in open conditions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increase certain pests and diseases like shoot borer, anthracnose etc. if excess shade is maintained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200" kern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Adds to cost of production by way of regular shade pruning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0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400" dirty="0"/>
              <a:t>The trees selected for providing shade cover to coffee should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Be evergreen and have fast growth habit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Have spreading type growth habit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Have deep root system, strong  branches and withstand heavy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Have smaller leaves and provide filtered shade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Not compete with coffee for soil moisture and 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/>
              <a:t>Not be alternate hosts for pests and diseases affecting coffee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3A602-DA8E-4AC6-9F15-E9C4DF4EC26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7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5845-D1A4-304C-B508-8AB7F87B3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62C96-A681-95FE-A583-6F99653AC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696E6-1A5C-AA84-8E69-9CCBEDC8E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217E-C779-8994-9541-501B5BFE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D059E-3333-78A3-7F72-89BFED7D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984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00B-339E-6CCF-78B7-3F2FD155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A2143-22EC-B1C3-E88E-205080024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01F72-902A-54BB-0EE9-3CBB4EFC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232D-6EE6-609C-CC9F-DF904820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9209-02FD-4398-BECD-6829F8BE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07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D0ED2-F7B5-CE6B-CCB7-80084B7F6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4CAF9-1C2D-DB1A-18FC-E10B1A572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31D40-5F64-4FAB-9E51-B7CE80DE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4F72-4C81-37A1-9301-45A91432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8587-C740-3E3A-EECD-004DAF0D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23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A040-FECC-FC82-B325-183F8FF2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9B9E-EDFF-4A4E-C631-EF1E392A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5CF4C-CEFB-BB97-978F-59AB24C5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E50D-A7F6-EFF3-F801-C5D6FDD0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578DF-D33F-CCCD-40C5-1BE79F81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9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B577-297A-AF53-4461-05F56056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4E11C-1F08-AF7B-D000-B701E5A8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406E-F75C-1931-16EF-A1B98BEE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7779-080D-DC9A-30AC-D60BA9B0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6C93-ED67-8733-8A38-73C74759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8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1171-8CC9-2CA4-8672-FD214E76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F9DD-03FF-E235-8F65-8244B369E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01723-2FB5-DD86-2A88-40E119E91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B273-68AE-04AB-E319-A7C4C1AB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16D5F-24E1-41D7-51B6-05622995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1E692-D244-B969-F1FD-3FF1FFE8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523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0394-E688-DB9A-D206-8C18768B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A7669-3AC5-CAD2-44B3-D08FB3AF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69FC5-7EF8-5164-1A84-6E6CD6919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4ABB6-1564-A136-7663-2FF3401EE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042FB-753E-32DB-F49A-27CD00E6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4C969-D02D-5B4F-B9BA-C573CBEF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2F51E-DA71-4B7A-1F10-A3173D23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2460F-B86B-3535-622F-0A804401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704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F4A0-9BF6-89F1-CC58-8E1CC7BA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FB1B1-7BD2-9239-9324-99D4B1B2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52DF8-C4B4-5B7F-D12A-C3B7272A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30F8B-2FFE-1E8C-17C7-CF5A4336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3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5319A-70EA-27BF-B2F6-ACB551C3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482E8-7C59-9AD2-B0DD-B356404F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F037C-2F54-B4BD-A7E2-0C819763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06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2261-DDAB-3588-CF2F-CB211AE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467C-0B77-D99F-7404-87827023F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E68FA-68A8-02E9-0678-BC839D13C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35F2B-34B8-567E-5423-141D255B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203FE-7B28-1AE4-C7E0-2234E95D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FF682-A3CE-9781-0924-2AEA06D6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57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F9BB-6459-C4EA-EE62-F12BCE53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DD70B-9B7E-3F7D-F294-B69100556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09C28-AC35-4385-7B2F-AFB9BAB82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2BB63-A7F8-4D62-EA28-E57091C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9ED6-DB04-85C0-0FF2-830B6FCC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20D9-047A-B414-926A-7F75DF59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78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CF055-BD74-E71A-DDD5-CAB34A48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6E6C-E7BE-019E-79CF-53625729F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71DA7-6045-9D85-4F15-52D5AFCF0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83C3-DBD3-418B-A556-8C33B49864F7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5766C-3CFF-BCCA-41D4-6DB003347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461E-6242-CE1E-FA68-8CA9FFEE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8427-5E24-46B7-AE3E-311755C461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275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117" Type="http://schemas.openxmlformats.org/officeDocument/2006/relationships/customXml" Target="../ink/ink57.xml"/><Relationship Id="rId21" Type="http://schemas.openxmlformats.org/officeDocument/2006/relationships/customXml" Target="../ink/ink9.xml"/><Relationship Id="rId42" Type="http://schemas.openxmlformats.org/officeDocument/2006/relationships/image" Target="../media/image25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8.png"/><Relationship Id="rId84" Type="http://schemas.openxmlformats.org/officeDocument/2006/relationships/image" Target="../media/image46.png"/><Relationship Id="rId89" Type="http://schemas.openxmlformats.org/officeDocument/2006/relationships/customXml" Target="../ink/ink43.xml"/><Relationship Id="rId112" Type="http://schemas.openxmlformats.org/officeDocument/2006/relationships/image" Target="../media/image60.png"/><Relationship Id="rId16" Type="http://schemas.openxmlformats.org/officeDocument/2006/relationships/image" Target="../media/image12.png"/><Relationship Id="rId107" Type="http://schemas.openxmlformats.org/officeDocument/2006/relationships/customXml" Target="../ink/ink52.xml"/><Relationship Id="rId11" Type="http://schemas.openxmlformats.org/officeDocument/2006/relationships/customXml" Target="../ink/ink4.xml"/><Relationship Id="rId32" Type="http://schemas.openxmlformats.org/officeDocument/2006/relationships/image" Target="../media/image20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33.png"/><Relationship Id="rId74" Type="http://schemas.openxmlformats.org/officeDocument/2006/relationships/image" Target="../media/image41.png"/><Relationship Id="rId79" Type="http://schemas.openxmlformats.org/officeDocument/2006/relationships/customXml" Target="../ink/ink38.xml"/><Relationship Id="rId102" Type="http://schemas.openxmlformats.org/officeDocument/2006/relationships/image" Target="../media/image55.png"/><Relationship Id="rId5" Type="http://schemas.openxmlformats.org/officeDocument/2006/relationships/customXml" Target="../ink/ink1.xml"/><Relationship Id="rId90" Type="http://schemas.openxmlformats.org/officeDocument/2006/relationships/image" Target="../media/image49.png"/><Relationship Id="rId95" Type="http://schemas.openxmlformats.org/officeDocument/2006/relationships/customXml" Target="../ink/ink46.xml"/><Relationship Id="rId22" Type="http://schemas.openxmlformats.org/officeDocument/2006/relationships/image" Target="../media/image15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18" Type="http://schemas.openxmlformats.org/officeDocument/2006/relationships/image" Target="../media/image63.png"/><Relationship Id="rId80" Type="http://schemas.openxmlformats.org/officeDocument/2006/relationships/image" Target="../media/image44.png"/><Relationship Id="rId85" Type="http://schemas.openxmlformats.org/officeDocument/2006/relationships/customXml" Target="../ink/ink41.xml"/><Relationship Id="rId12" Type="http://schemas.openxmlformats.org/officeDocument/2006/relationships/image" Target="../media/image10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23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08" Type="http://schemas.openxmlformats.org/officeDocument/2006/relationships/image" Target="../media/image58.png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23" Type="http://schemas.openxmlformats.org/officeDocument/2006/relationships/customXml" Target="../ink/ink10.xml"/><Relationship Id="rId28" Type="http://schemas.openxmlformats.org/officeDocument/2006/relationships/image" Target="../media/image18.png"/><Relationship Id="rId49" Type="http://schemas.openxmlformats.org/officeDocument/2006/relationships/customXml" Target="../ink/ink23.xml"/><Relationship Id="rId114" Type="http://schemas.openxmlformats.org/officeDocument/2006/relationships/image" Target="../media/image61.png"/><Relationship Id="rId10" Type="http://schemas.openxmlformats.org/officeDocument/2006/relationships/image" Target="../media/image9.png"/><Relationship Id="rId31" Type="http://schemas.openxmlformats.org/officeDocument/2006/relationships/customXml" Target="../ink/ink14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34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3.png"/><Relationship Id="rId81" Type="http://schemas.openxmlformats.org/officeDocument/2006/relationships/customXml" Target="../ink/ink39.xml"/><Relationship Id="rId86" Type="http://schemas.openxmlformats.org/officeDocument/2006/relationships/image" Target="../media/image47.png"/><Relationship Id="rId94" Type="http://schemas.openxmlformats.org/officeDocument/2006/relationships/image" Target="../media/image51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4" Type="http://schemas.openxmlformats.org/officeDocument/2006/relationships/hyperlink" Target="https://freepngimg.com/png/6697-tree-png-image-download-picture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customXml" Target="../ink/ink26.xml"/><Relationship Id="rId76" Type="http://schemas.openxmlformats.org/officeDocument/2006/relationships/image" Target="../media/image42.png"/><Relationship Id="rId97" Type="http://schemas.openxmlformats.org/officeDocument/2006/relationships/customXml" Target="../ink/ink47.xml"/><Relationship Id="rId104" Type="http://schemas.openxmlformats.org/officeDocument/2006/relationships/image" Target="../media/image56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3.xml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customXml" Target="../ink/ink21.xml"/><Relationship Id="rId66" Type="http://schemas.openxmlformats.org/officeDocument/2006/relationships/image" Target="../media/image37.png"/><Relationship Id="rId87" Type="http://schemas.openxmlformats.org/officeDocument/2006/relationships/customXml" Target="../ink/ink42.xml"/><Relationship Id="rId110" Type="http://schemas.openxmlformats.org/officeDocument/2006/relationships/image" Target="../media/image59.png"/><Relationship Id="rId115" Type="http://schemas.openxmlformats.org/officeDocument/2006/relationships/customXml" Target="../ink/ink56.xml"/><Relationship Id="rId61" Type="http://schemas.openxmlformats.org/officeDocument/2006/relationships/customXml" Target="../ink/ink29.xml"/><Relationship Id="rId82" Type="http://schemas.openxmlformats.org/officeDocument/2006/relationships/image" Target="../media/image45.png"/><Relationship Id="rId19" Type="http://schemas.openxmlformats.org/officeDocument/2006/relationships/customXml" Target="../ink/ink8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customXml" Target="../ink/ink16.xml"/><Relationship Id="rId56" Type="http://schemas.openxmlformats.org/officeDocument/2006/relationships/image" Target="../media/image32.png"/><Relationship Id="rId77" Type="http://schemas.openxmlformats.org/officeDocument/2006/relationships/customXml" Target="../ink/ink37.xml"/><Relationship Id="rId100" Type="http://schemas.openxmlformats.org/officeDocument/2006/relationships/image" Target="../media/image54.png"/><Relationship Id="rId105" Type="http://schemas.openxmlformats.org/officeDocument/2006/relationships/customXml" Target="../ink/ink51.xml"/><Relationship Id="rId8" Type="http://schemas.openxmlformats.org/officeDocument/2006/relationships/image" Target="../media/image8.png"/><Relationship Id="rId51" Type="http://schemas.openxmlformats.org/officeDocument/2006/relationships/customXml" Target="../ink/ink24.xml"/><Relationship Id="rId72" Type="http://schemas.openxmlformats.org/officeDocument/2006/relationships/image" Target="../media/image40.png"/><Relationship Id="rId93" Type="http://schemas.openxmlformats.org/officeDocument/2006/relationships/customXml" Target="../ink/ink45.xml"/><Relationship Id="rId98" Type="http://schemas.openxmlformats.org/officeDocument/2006/relationships/image" Target="../media/image53.png"/><Relationship Id="rId3" Type="http://schemas.openxmlformats.org/officeDocument/2006/relationships/image" Target="../media/image6.png"/><Relationship Id="rId25" Type="http://schemas.openxmlformats.org/officeDocument/2006/relationships/customXml" Target="../ink/ink11.xml"/><Relationship Id="rId46" Type="http://schemas.openxmlformats.org/officeDocument/2006/relationships/image" Target="../media/image27.png"/><Relationship Id="rId67" Type="http://schemas.openxmlformats.org/officeDocument/2006/relationships/customXml" Target="../ink/ink32.xml"/><Relationship Id="rId116" Type="http://schemas.openxmlformats.org/officeDocument/2006/relationships/image" Target="../media/image62.png"/><Relationship Id="rId20" Type="http://schemas.openxmlformats.org/officeDocument/2006/relationships/image" Target="../media/image14.png"/><Relationship Id="rId41" Type="http://schemas.openxmlformats.org/officeDocument/2006/relationships/customXml" Target="../ink/ink19.xml"/><Relationship Id="rId62" Type="http://schemas.openxmlformats.org/officeDocument/2006/relationships/image" Target="../media/image35.png"/><Relationship Id="rId83" Type="http://schemas.openxmlformats.org/officeDocument/2006/relationships/customXml" Target="../ink/ink40.xml"/><Relationship Id="rId88" Type="http://schemas.openxmlformats.org/officeDocument/2006/relationships/image" Target="../media/image48.png"/><Relationship Id="rId111" Type="http://schemas.openxmlformats.org/officeDocument/2006/relationships/customXml" Target="../ink/ink54.xml"/><Relationship Id="rId15" Type="http://schemas.openxmlformats.org/officeDocument/2006/relationships/customXml" Target="../ink/ink6.xml"/><Relationship Id="rId36" Type="http://schemas.openxmlformats.org/officeDocument/2006/relationships/image" Target="../media/image22.png"/><Relationship Id="rId57" Type="http://schemas.openxmlformats.org/officeDocument/2006/relationships/customXml" Target="../ink/ink27.xml"/><Relationship Id="rId106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2BFB-8C77-6F12-4211-E3FD4E1B3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Shade Trees and their Management in Coffee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27A14-BC9E-1444-2425-87EF1CB85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 TA 6898-REG: (IND) Climate-Resilient Farmer Group Development to Support Covid-19 Recovery for Smallholder Coffee Farmers</a:t>
            </a:r>
            <a:endParaRPr lang="en-IN" sz="240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676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8FB1-A1CB-E328-B980-29EE4FE4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 of shade trees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D9C7-3ABC-CA2E-226A-5FF4DCF0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kern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yield compared to coffee grown in open conditions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kern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increase certain pests and diseases under too much shade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800" kern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Adds to cost of production by way of regular shade pruning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522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79C34B-10FF-5F05-AA20-978A61C2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Shade vs No Shade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86A21B-5BB1-F8EE-3099-6FA2D14BC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583102"/>
              </p:ext>
            </p:extLst>
          </p:nvPr>
        </p:nvGraphicFramePr>
        <p:xfrm>
          <a:off x="838200" y="1474744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233">
                  <a:extLst>
                    <a:ext uri="{9D8B030D-6E8A-4147-A177-3AD203B41FA5}">
                      <a16:colId xmlns:a16="http://schemas.microsoft.com/office/drawing/2014/main" val="1937369926"/>
                    </a:ext>
                  </a:extLst>
                </a:gridCol>
                <a:gridCol w="4338083">
                  <a:extLst>
                    <a:ext uri="{9D8B030D-6E8A-4147-A177-3AD203B41FA5}">
                      <a16:colId xmlns:a16="http://schemas.microsoft.com/office/drawing/2014/main" val="3959163302"/>
                    </a:ext>
                  </a:extLst>
                </a:gridCol>
                <a:gridCol w="2890284">
                  <a:extLst>
                    <a:ext uri="{9D8B030D-6E8A-4147-A177-3AD203B41FA5}">
                      <a16:colId xmlns:a16="http://schemas.microsoft.com/office/drawing/2014/main" val="2962762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Shade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Open cultivation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23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20-30% less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High 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8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0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~ 35-40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Replanting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~ 15-20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2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Very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Soil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9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Low to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Agrochemical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Heat, Drought &amp; Hail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Susceptible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5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Pests &amp;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97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Additional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9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Additional cost of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4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6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D361B7-726F-CA4C-85CB-796313E2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Desirable features shade trees &amp; Suitable types of shade trees</a:t>
            </a:r>
            <a:b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A59BA-CF69-D83F-DDF6-122016B2F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42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302BB-6B7B-7903-4452-B8C2CBB2B8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8201" y="0"/>
            <a:ext cx="5165083" cy="5063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18AFDE-2B9A-3977-202A-C3FE7FAE0602}"/>
                  </a:ext>
                </a:extLst>
              </p14:cNvPr>
              <p14:cNvContentPartPr/>
              <p14:nvPr/>
            </p14:nvContentPartPr>
            <p14:xfrm>
              <a:off x="5005980" y="5120910"/>
              <a:ext cx="274680" cy="164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18AFDE-2B9A-3977-202A-C3FE7FAE06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9860" y="5114790"/>
                <a:ext cx="28692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01249C-A185-C24E-A02E-2117B0E01AD1}"/>
                  </a:ext>
                </a:extLst>
              </p14:cNvPr>
              <p14:cNvContentPartPr/>
              <p14:nvPr/>
            </p14:nvContentPartPr>
            <p14:xfrm>
              <a:off x="5208660" y="5109030"/>
              <a:ext cx="239400" cy="169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01249C-A185-C24E-A02E-2117B0E01A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2540" y="5102910"/>
                <a:ext cx="25164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B0CD8C-2899-A539-35D0-57C24393F282}"/>
                  </a:ext>
                </a:extLst>
              </p14:cNvPr>
              <p14:cNvContentPartPr/>
              <p14:nvPr/>
            </p14:nvContentPartPr>
            <p14:xfrm>
              <a:off x="5314860" y="5245830"/>
              <a:ext cx="2531520" cy="163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B0CD8C-2899-A539-35D0-57C24393F2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8740" y="5239710"/>
                <a:ext cx="25437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FAF725A-9E36-850B-086B-C6A2DE3F394B}"/>
                  </a:ext>
                </a:extLst>
              </p14:cNvPr>
              <p14:cNvContentPartPr/>
              <p14:nvPr/>
            </p14:nvContentPartPr>
            <p14:xfrm>
              <a:off x="5943420" y="5040270"/>
              <a:ext cx="1937880" cy="12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FAF725A-9E36-850B-086B-C6A2DE3F39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7420" y="5004630"/>
                <a:ext cx="2009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ACC3D7F-F1A5-940D-FFB7-763C5BA3B25A}"/>
                  </a:ext>
                </a:extLst>
              </p14:cNvPr>
              <p14:cNvContentPartPr/>
              <p14:nvPr/>
            </p14:nvContentPartPr>
            <p14:xfrm>
              <a:off x="3535380" y="5542470"/>
              <a:ext cx="1516680" cy="38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ACC3D7F-F1A5-940D-FFB7-763C5BA3B2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29260" y="5536350"/>
                <a:ext cx="15289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9D8F2FD-E3D6-2B65-8D76-FEB0D8FA2373}"/>
                  </a:ext>
                </a:extLst>
              </p14:cNvPr>
              <p14:cNvContentPartPr/>
              <p14:nvPr/>
            </p14:nvContentPartPr>
            <p14:xfrm>
              <a:off x="2723940" y="5004990"/>
              <a:ext cx="3207960" cy="150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9D8F2FD-E3D6-2B65-8D76-FEB0D8FA23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8300" y="4969350"/>
                <a:ext cx="3279600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Arrow: Right 48" descr="&#10;">
            <a:extLst>
              <a:ext uri="{FF2B5EF4-FFF2-40B4-BE49-F238E27FC236}">
                <a16:creationId xmlns:a16="http://schemas.microsoft.com/office/drawing/2014/main" id="{7752CD6E-7B16-7A82-FF5B-6B9B5AB58BC3}"/>
              </a:ext>
            </a:extLst>
          </p:cNvPr>
          <p:cNvSpPr/>
          <p:nvPr/>
        </p:nvSpPr>
        <p:spPr>
          <a:xfrm>
            <a:off x="7372350" y="5875110"/>
            <a:ext cx="1040130" cy="137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Arrow: Right 49" descr="&#10;">
            <a:extLst>
              <a:ext uri="{FF2B5EF4-FFF2-40B4-BE49-F238E27FC236}">
                <a16:creationId xmlns:a16="http://schemas.microsoft.com/office/drawing/2014/main" id="{62ABD1EF-5249-7603-BB81-786FB5BA8E17}"/>
              </a:ext>
            </a:extLst>
          </p:cNvPr>
          <p:cNvSpPr/>
          <p:nvPr/>
        </p:nvSpPr>
        <p:spPr>
          <a:xfrm flipV="1">
            <a:off x="5566140" y="3441600"/>
            <a:ext cx="3010170" cy="1028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Arrow: Right 50" descr="&#10;">
            <a:extLst>
              <a:ext uri="{FF2B5EF4-FFF2-40B4-BE49-F238E27FC236}">
                <a16:creationId xmlns:a16="http://schemas.microsoft.com/office/drawing/2014/main" id="{18EDD3C2-DAF9-D9A4-1CE1-65D5371A487B}"/>
              </a:ext>
            </a:extLst>
          </p:cNvPr>
          <p:cNvSpPr/>
          <p:nvPr/>
        </p:nvSpPr>
        <p:spPr>
          <a:xfrm>
            <a:off x="7536180" y="1958430"/>
            <a:ext cx="1040130" cy="137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Arrow: Right 51" descr="&#10;">
            <a:extLst>
              <a:ext uri="{FF2B5EF4-FFF2-40B4-BE49-F238E27FC236}">
                <a16:creationId xmlns:a16="http://schemas.microsoft.com/office/drawing/2014/main" id="{FE876527-DDB5-9001-BCA7-24A62B5E108F}"/>
              </a:ext>
            </a:extLst>
          </p:cNvPr>
          <p:cNvSpPr/>
          <p:nvPr/>
        </p:nvSpPr>
        <p:spPr>
          <a:xfrm>
            <a:off x="7505700" y="1139280"/>
            <a:ext cx="1040130" cy="137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A3F6E1-3F7B-9E19-4F7A-7477D26965C1}"/>
              </a:ext>
            </a:extLst>
          </p:cNvPr>
          <p:cNvSpPr txBox="1"/>
          <p:nvPr/>
        </p:nvSpPr>
        <p:spPr>
          <a:xfrm>
            <a:off x="8679180" y="1052810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Evergreen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B6D15B-D65D-44DF-E210-E07ECF075D3B}"/>
              </a:ext>
            </a:extLst>
          </p:cNvPr>
          <p:cNvSpPr txBox="1"/>
          <p:nvPr/>
        </p:nvSpPr>
        <p:spPr>
          <a:xfrm>
            <a:off x="8679180" y="1874610"/>
            <a:ext cx="132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Small leaves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15FDA5-0FB9-1B44-691B-E4B96A7B3B0F}"/>
              </a:ext>
            </a:extLst>
          </p:cNvPr>
          <p:cNvSpPr txBox="1"/>
          <p:nvPr/>
        </p:nvSpPr>
        <p:spPr>
          <a:xfrm>
            <a:off x="8780465" y="3244334"/>
            <a:ext cx="17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Strong branches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C0CE2EA-229D-910A-E55A-1BECE89CE702}"/>
              </a:ext>
            </a:extLst>
          </p:cNvPr>
          <p:cNvSpPr txBox="1"/>
          <p:nvPr/>
        </p:nvSpPr>
        <p:spPr>
          <a:xfrm>
            <a:off x="8487095" y="5739884"/>
            <a:ext cx="253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Strong, deep root system</a:t>
            </a:r>
          </a:p>
        </p:txBody>
      </p:sp>
      <p:sp>
        <p:nvSpPr>
          <p:cNvPr id="57" name="Arrow: Right 56" descr="&#10;">
            <a:extLst>
              <a:ext uri="{FF2B5EF4-FFF2-40B4-BE49-F238E27FC236}">
                <a16:creationId xmlns:a16="http://schemas.microsoft.com/office/drawing/2014/main" id="{F76162BD-5B60-1675-AE99-201A2C2B8839}"/>
              </a:ext>
            </a:extLst>
          </p:cNvPr>
          <p:cNvSpPr/>
          <p:nvPr/>
        </p:nvSpPr>
        <p:spPr>
          <a:xfrm>
            <a:off x="7574280" y="2728050"/>
            <a:ext cx="1040130" cy="137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BC8B3C-A4B5-6093-6609-810EE3FF6255}"/>
              </a:ext>
            </a:extLst>
          </p:cNvPr>
          <p:cNvSpPr txBox="1"/>
          <p:nvPr/>
        </p:nvSpPr>
        <p:spPr>
          <a:xfrm>
            <a:off x="8740140" y="2587080"/>
            <a:ext cx="25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Spreading type branching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CAD567-914B-2755-DEF0-B299F7C616BD}"/>
              </a:ext>
            </a:extLst>
          </p:cNvPr>
          <p:cNvSpPr txBox="1"/>
          <p:nvPr/>
        </p:nvSpPr>
        <p:spPr>
          <a:xfrm>
            <a:off x="514350" y="731520"/>
            <a:ext cx="20197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An Ideal</a:t>
            </a:r>
          </a:p>
          <a:p>
            <a:r>
              <a:rPr lang="en-IN" sz="3200" dirty="0"/>
              <a:t>Shade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81D202B-7947-523F-EA51-B584602C0A65}"/>
                  </a:ext>
                </a:extLst>
              </p14:cNvPr>
              <p14:cNvContentPartPr/>
              <p14:nvPr/>
            </p14:nvContentPartPr>
            <p14:xfrm>
              <a:off x="3282300" y="5427990"/>
              <a:ext cx="1757160" cy="743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81D202B-7947-523F-EA51-B584602C0A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73660" y="5419350"/>
                <a:ext cx="177480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62DFC2-5357-06D6-AB4F-7F478ACE93CE}"/>
                  </a:ext>
                </a:extLst>
              </p14:cNvPr>
              <p14:cNvContentPartPr/>
              <p14:nvPr/>
            </p14:nvContentPartPr>
            <p14:xfrm>
              <a:off x="5314860" y="5623470"/>
              <a:ext cx="1719360" cy="801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62DFC2-5357-06D6-AB4F-7F478ACE93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05860" y="5614830"/>
                <a:ext cx="173700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F959264-9837-95DA-587B-A9FD51C58E94}"/>
                  </a:ext>
                </a:extLst>
              </p14:cNvPr>
              <p14:cNvContentPartPr/>
              <p14:nvPr/>
            </p14:nvContentPartPr>
            <p14:xfrm>
              <a:off x="6652260" y="5737590"/>
              <a:ext cx="13608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F959264-9837-95DA-587B-A9FD51C58E9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43620" y="5728950"/>
                <a:ext cx="153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6A4416AF-D507-A4AD-191B-AC3AAFCFD3EC}"/>
              </a:ext>
            </a:extLst>
          </p:cNvPr>
          <p:cNvGrpSpPr/>
          <p:nvPr/>
        </p:nvGrpSpPr>
        <p:grpSpPr>
          <a:xfrm>
            <a:off x="2977020" y="5130630"/>
            <a:ext cx="4817880" cy="1589040"/>
            <a:chOff x="2977020" y="5130630"/>
            <a:chExt cx="4817880" cy="15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84DC29-0727-33FF-BEC3-CC2F1D0368E9}"/>
                    </a:ext>
                  </a:extLst>
                </p14:cNvPr>
                <p14:cNvContentPartPr/>
                <p14:nvPr/>
              </p14:nvContentPartPr>
              <p14:xfrm>
                <a:off x="6960780" y="5668830"/>
                <a:ext cx="428760" cy="5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84DC29-0727-33FF-BEC3-CC2F1D0368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54660" y="5662710"/>
                  <a:ext cx="441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81DB64-5FCE-660E-8B34-E3D6495823DA}"/>
                    </a:ext>
                  </a:extLst>
                </p14:cNvPr>
                <p14:cNvContentPartPr/>
                <p14:nvPr/>
              </p14:nvContentPartPr>
              <p14:xfrm>
                <a:off x="4800780" y="6149070"/>
                <a:ext cx="376920" cy="56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81DB64-5FCE-660E-8B34-E3D6495823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4660" y="6142950"/>
                  <a:ext cx="38916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CFDF3B-DAA5-9B80-534D-6AD4696DD072}"/>
                    </a:ext>
                  </a:extLst>
                </p14:cNvPr>
                <p14:cNvContentPartPr/>
                <p14:nvPr/>
              </p14:nvContentPartPr>
              <p14:xfrm>
                <a:off x="5394420" y="6183630"/>
                <a:ext cx="592560" cy="50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CFDF3B-DAA5-9B80-534D-6AD4696DD0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88300" y="6177510"/>
                  <a:ext cx="6048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34AD53-060B-A386-0FB5-A13ECF8C8F9C}"/>
                    </a:ext>
                  </a:extLst>
                </p14:cNvPr>
                <p14:cNvContentPartPr/>
                <p14:nvPr/>
              </p14:nvContentPartPr>
              <p14:xfrm>
                <a:off x="4516740" y="5875110"/>
                <a:ext cx="489960" cy="84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34AD53-060B-A386-0FB5-A13ECF8C8F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0620" y="5868990"/>
                  <a:ext cx="50220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2C45EC-71DF-E73F-A2BA-28ACD0003552}"/>
                    </a:ext>
                  </a:extLst>
                </p14:cNvPr>
                <p14:cNvContentPartPr/>
                <p14:nvPr/>
              </p14:nvContentPartPr>
              <p14:xfrm>
                <a:off x="5337540" y="5829030"/>
                <a:ext cx="1077480" cy="83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2C45EC-71DF-E73F-A2BA-28ACD00035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31420" y="5822910"/>
                  <a:ext cx="108972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C01284B-9F20-261A-ADD3-AB3C6B631BFB}"/>
                    </a:ext>
                  </a:extLst>
                </p14:cNvPr>
                <p14:cNvContentPartPr/>
                <p14:nvPr/>
              </p14:nvContentPartPr>
              <p14:xfrm>
                <a:off x="4240980" y="5692230"/>
                <a:ext cx="799920" cy="81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C01284B-9F20-261A-ADD3-AB3C6B631BF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34860" y="5686110"/>
                  <a:ext cx="81216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5A80B80-037A-1C26-95FF-14CB7482DC80}"/>
                    </a:ext>
                  </a:extLst>
                </p14:cNvPr>
                <p14:cNvContentPartPr/>
                <p14:nvPr/>
              </p14:nvContentPartPr>
              <p14:xfrm>
                <a:off x="6835140" y="5485590"/>
                <a:ext cx="959760" cy="252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5A80B80-037A-1C26-95FF-14CB7482DC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9020" y="5479470"/>
                  <a:ext cx="972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FD1D2F-DAA9-E503-B8C2-2DAEAD619E30}"/>
                    </a:ext>
                  </a:extLst>
                </p14:cNvPr>
                <p14:cNvContentPartPr/>
                <p14:nvPr/>
              </p14:nvContentPartPr>
              <p14:xfrm>
                <a:off x="6652260" y="5817870"/>
                <a:ext cx="833400" cy="815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FD1D2F-DAA9-E503-B8C2-2DAEAD619E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46140" y="5811750"/>
                  <a:ext cx="845640" cy="8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A99C8F-1B6C-B500-40EC-04693967A3A1}"/>
                    </a:ext>
                  </a:extLst>
                </p14:cNvPr>
                <p14:cNvContentPartPr/>
                <p14:nvPr/>
              </p14:nvContentPartPr>
              <p14:xfrm>
                <a:off x="5805900" y="5177790"/>
                <a:ext cx="799920" cy="79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A99C8F-1B6C-B500-40EC-04693967A3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9780" y="5171670"/>
                  <a:ext cx="812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52CB60-D3CE-AB65-94EC-5B15B67B0A53}"/>
                    </a:ext>
                  </a:extLst>
                </p14:cNvPr>
                <p14:cNvContentPartPr/>
                <p14:nvPr/>
              </p14:nvContentPartPr>
              <p14:xfrm>
                <a:off x="6938100" y="5326110"/>
                <a:ext cx="342720" cy="92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52CB60-D3CE-AB65-94EC-5B15B67B0A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31980" y="5319990"/>
                  <a:ext cx="354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48211E-EE63-8CED-5CCD-AAC50EC560C6}"/>
                    </a:ext>
                  </a:extLst>
                </p14:cNvPr>
                <p14:cNvContentPartPr/>
                <p14:nvPr/>
              </p14:nvContentPartPr>
              <p14:xfrm>
                <a:off x="5566140" y="5487030"/>
                <a:ext cx="753480" cy="129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48211E-EE63-8CED-5CCD-AAC50EC560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0020" y="5480910"/>
                  <a:ext cx="765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043D1A-5175-973D-FA8B-128150B6F0B4}"/>
                    </a:ext>
                  </a:extLst>
                </p14:cNvPr>
                <p14:cNvContentPartPr/>
                <p14:nvPr/>
              </p14:nvContentPartPr>
              <p14:xfrm>
                <a:off x="4571460" y="5303430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043D1A-5175-973D-FA8B-128150B6F0B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65340" y="529731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F9D029-DE3D-F491-5628-3F0AEA32D556}"/>
                    </a:ext>
                  </a:extLst>
                </p14:cNvPr>
                <p14:cNvContentPartPr/>
                <p14:nvPr/>
              </p14:nvContentPartPr>
              <p14:xfrm>
                <a:off x="4115700" y="5130630"/>
                <a:ext cx="741960" cy="173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F9D029-DE3D-F491-5628-3F0AEA32D5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09580" y="5124510"/>
                  <a:ext cx="754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B9582D-5308-8B17-E0E4-1EEA3C36DFC2}"/>
                    </a:ext>
                  </a:extLst>
                </p14:cNvPr>
                <p14:cNvContentPartPr/>
                <p14:nvPr/>
              </p14:nvContentPartPr>
              <p14:xfrm>
                <a:off x="3087180" y="5532390"/>
                <a:ext cx="136440" cy="10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B9582D-5308-8B17-E0E4-1EEA3C36DF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81060" y="5526270"/>
                  <a:ext cx="148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07057D-C03D-44D3-63D3-BBDCB6B55D85}"/>
                    </a:ext>
                  </a:extLst>
                </p14:cNvPr>
                <p14:cNvContentPartPr/>
                <p14:nvPr/>
              </p14:nvContentPartPr>
              <p14:xfrm>
                <a:off x="3909060" y="6183630"/>
                <a:ext cx="743040" cy="27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07057D-C03D-44D3-63D3-BBDCB6B55D8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02940" y="6177510"/>
                  <a:ext cx="755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C4BDBC-E777-1801-FBCC-E6F2281E26A5}"/>
                    </a:ext>
                  </a:extLst>
                </p14:cNvPr>
                <p14:cNvContentPartPr/>
                <p14:nvPr/>
              </p14:nvContentPartPr>
              <p14:xfrm>
                <a:off x="6057900" y="6274710"/>
                <a:ext cx="481680" cy="30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C4BDBC-E777-1801-FBCC-E6F2281E26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51780" y="6268590"/>
                  <a:ext cx="493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F519FF-76B0-D114-7D06-C7E73458FE33}"/>
                    </a:ext>
                  </a:extLst>
                </p14:cNvPr>
                <p14:cNvContentPartPr/>
                <p14:nvPr/>
              </p14:nvContentPartPr>
              <p14:xfrm>
                <a:off x="2977020" y="5199390"/>
                <a:ext cx="1972440" cy="47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F519FF-76B0-D114-7D06-C7E73458FE3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68380" y="5190390"/>
                  <a:ext cx="19900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21B38E-0A4A-4A42-E362-CFEACAA3D3DC}"/>
                    </a:ext>
                  </a:extLst>
                </p14:cNvPr>
                <p14:cNvContentPartPr/>
                <p14:nvPr/>
              </p14:nvContentPartPr>
              <p14:xfrm>
                <a:off x="3407580" y="5291550"/>
                <a:ext cx="344160" cy="466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21B38E-0A4A-4A42-E362-CFEACAA3D3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98940" y="5282910"/>
                  <a:ext cx="3618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D0D59EA-274F-3AE6-7F20-EF9E3E2C7302}"/>
                  </a:ext>
                </a:extLst>
              </p14:cNvPr>
              <p14:cNvContentPartPr/>
              <p14:nvPr/>
            </p14:nvContentPartPr>
            <p14:xfrm>
              <a:off x="3577500" y="5303790"/>
              <a:ext cx="230760" cy="1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D0D59EA-274F-3AE6-7F20-EF9E3E2C730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14500" y="5240790"/>
                <a:ext cx="356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E09B54A-321F-E214-8A94-41095C5E6925}"/>
                  </a:ext>
                </a:extLst>
              </p14:cNvPr>
              <p14:cNvContentPartPr/>
              <p14:nvPr/>
            </p14:nvContentPartPr>
            <p14:xfrm>
              <a:off x="4480020" y="5188950"/>
              <a:ext cx="4284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E09B54A-321F-E214-8A94-41095C5E692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17380" y="5125950"/>
                <a:ext cx="1684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129CA50-7A6F-B5DC-605C-7DF8DB91FC8D}"/>
                  </a:ext>
                </a:extLst>
              </p14:cNvPr>
              <p14:cNvContentPartPr/>
              <p14:nvPr/>
            </p14:nvContentPartPr>
            <p14:xfrm>
              <a:off x="5691780" y="5343390"/>
              <a:ext cx="61200" cy="17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129CA50-7A6F-B5DC-605C-7DF8DB91FC8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29140" y="5280390"/>
                <a:ext cx="186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AC772DD-B908-F4F6-D370-81E44260E4FB}"/>
                  </a:ext>
                </a:extLst>
              </p14:cNvPr>
              <p14:cNvContentPartPr/>
              <p14:nvPr/>
            </p14:nvContentPartPr>
            <p14:xfrm>
              <a:off x="7120620" y="5291910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AC772DD-B908-F4F6-D370-81E44260E4F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57980" y="52289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8731D67-233F-42F4-C320-A08FFEF7E887}"/>
                  </a:ext>
                </a:extLst>
              </p14:cNvPr>
              <p14:cNvContentPartPr/>
              <p14:nvPr/>
            </p14:nvContentPartPr>
            <p14:xfrm>
              <a:off x="3646260" y="5737590"/>
              <a:ext cx="28944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8731D67-233F-42F4-C320-A08FFEF7E8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83260" y="5674950"/>
                <a:ext cx="4150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FE17B34-FC54-D668-DF1A-846CCC88A071}"/>
                  </a:ext>
                </a:extLst>
              </p14:cNvPr>
              <p14:cNvContentPartPr/>
              <p14:nvPr/>
            </p14:nvContentPartPr>
            <p14:xfrm>
              <a:off x="4640220" y="5653350"/>
              <a:ext cx="31320" cy="5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FE17B34-FC54-D668-DF1A-846CCC88A07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577220" y="5590350"/>
                <a:ext cx="1569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BB5FE21-F634-71E3-394D-7B83150DC894}"/>
                  </a:ext>
                </a:extLst>
              </p14:cNvPr>
              <p14:cNvContentPartPr/>
              <p14:nvPr/>
            </p14:nvContentPartPr>
            <p14:xfrm>
              <a:off x="6172020" y="5543190"/>
              <a:ext cx="1188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BB5FE21-F634-71E3-394D-7B83150DC89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09380" y="5480550"/>
                <a:ext cx="137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E54C5F2-76F7-C9FF-6C87-946E2F194788}"/>
                  </a:ext>
                </a:extLst>
              </p14:cNvPr>
              <p14:cNvContentPartPr/>
              <p14:nvPr/>
            </p14:nvContentPartPr>
            <p14:xfrm>
              <a:off x="6743700" y="5513310"/>
              <a:ext cx="254880" cy="7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E54C5F2-76F7-C9FF-6C87-946E2F1947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80700" y="5450670"/>
                <a:ext cx="380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7698AE1-18BE-C83C-329C-D004A17688AA}"/>
                  </a:ext>
                </a:extLst>
              </p14:cNvPr>
              <p14:cNvContentPartPr/>
              <p14:nvPr/>
            </p14:nvContentPartPr>
            <p14:xfrm>
              <a:off x="3417300" y="6121350"/>
              <a:ext cx="147600" cy="28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7698AE1-18BE-C83C-329C-D004A17688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54660" y="6058710"/>
                <a:ext cx="273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2800DC4-3E59-2C65-1ACE-A82BC40B2F61}"/>
                  </a:ext>
                </a:extLst>
              </p14:cNvPr>
              <p14:cNvContentPartPr/>
              <p14:nvPr/>
            </p14:nvContentPartPr>
            <p14:xfrm>
              <a:off x="4686300" y="5977350"/>
              <a:ext cx="252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2800DC4-3E59-2C65-1ACE-A82BC40B2F6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23300" y="5914710"/>
                <a:ext cx="1508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5EB35EC-CEE2-EF22-509A-745DA3E324CD}"/>
                  </a:ext>
                </a:extLst>
              </p14:cNvPr>
              <p14:cNvContentPartPr/>
              <p14:nvPr/>
            </p14:nvContentPartPr>
            <p14:xfrm>
              <a:off x="5623380" y="5954670"/>
              <a:ext cx="20880" cy="16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5EB35EC-CEE2-EF22-509A-745DA3E324C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60380" y="5892030"/>
                <a:ext cx="1465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DA7EB25-6F4C-F80A-1B16-A9132759E941}"/>
              </a:ext>
            </a:extLst>
          </p:cNvPr>
          <p:cNvGrpSpPr/>
          <p:nvPr/>
        </p:nvGrpSpPr>
        <p:grpSpPr>
          <a:xfrm>
            <a:off x="6400980" y="6011910"/>
            <a:ext cx="731880" cy="360"/>
            <a:chOff x="6400980" y="6011910"/>
            <a:chExt cx="73188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EF75EE-86CB-89BC-C43F-B1148E7D3849}"/>
                    </a:ext>
                  </a:extLst>
                </p14:cNvPr>
                <p14:cNvContentPartPr/>
                <p14:nvPr/>
              </p14:nvContentPartPr>
              <p14:xfrm>
                <a:off x="6400980" y="6011910"/>
                <a:ext cx="6537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EF75EE-86CB-89BC-C43F-B1148E7D38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37980" y="5948910"/>
                  <a:ext cx="779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84BC13-9713-09F7-480D-4E71488522ED}"/>
                    </a:ext>
                  </a:extLst>
                </p14:cNvPr>
                <p14:cNvContentPartPr/>
                <p14:nvPr/>
              </p14:nvContentPartPr>
              <p14:xfrm>
                <a:off x="7132500" y="6011910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84BC13-9713-09F7-480D-4E71488522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69500" y="594891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198B7E7-997D-9CAB-B6A2-35FBF741FF50}"/>
                  </a:ext>
                </a:extLst>
              </p14:cNvPr>
              <p14:cNvContentPartPr/>
              <p14:nvPr/>
            </p14:nvContentPartPr>
            <p14:xfrm>
              <a:off x="3874860" y="5959350"/>
              <a:ext cx="182520" cy="75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198B7E7-997D-9CAB-B6A2-35FBF741FF5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12220" y="5896350"/>
                <a:ext cx="308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1ADE5DA-5711-A729-754E-76E1E07E6CD8}"/>
                  </a:ext>
                </a:extLst>
              </p14:cNvPr>
              <p14:cNvContentPartPr/>
              <p14:nvPr/>
            </p14:nvContentPartPr>
            <p14:xfrm>
              <a:off x="4148820" y="6069510"/>
              <a:ext cx="360" cy="53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1ADE5DA-5711-A729-754E-76E1E07E6CD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086180" y="6006510"/>
                <a:ext cx="12600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EA5BA9C-47C7-AFD9-4856-485A7A43E4F2}"/>
              </a:ext>
            </a:extLst>
          </p:cNvPr>
          <p:cNvGrpSpPr/>
          <p:nvPr/>
        </p:nvGrpSpPr>
        <p:grpSpPr>
          <a:xfrm>
            <a:off x="4137300" y="6378030"/>
            <a:ext cx="581040" cy="228960"/>
            <a:chOff x="4137300" y="6378030"/>
            <a:chExt cx="581040" cy="228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D9E311-C470-9F99-5F19-E7B9C6F8697C}"/>
                    </a:ext>
                  </a:extLst>
                </p14:cNvPr>
                <p14:cNvContentPartPr/>
                <p14:nvPr/>
              </p14:nvContentPartPr>
              <p14:xfrm>
                <a:off x="4137300" y="6423390"/>
                <a:ext cx="324720" cy="18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D9E311-C470-9F99-5F19-E7B9C6F869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74660" y="6360390"/>
                  <a:ext cx="4503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A807F7-39D1-4862-8FBD-EB61653C132D}"/>
                    </a:ext>
                  </a:extLst>
                </p14:cNvPr>
                <p14:cNvContentPartPr/>
                <p14:nvPr/>
              </p14:nvContentPartPr>
              <p14:xfrm>
                <a:off x="4697820" y="6378030"/>
                <a:ext cx="20520" cy="2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A807F7-39D1-4862-8FBD-EB61653C132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35180" y="6315030"/>
                  <a:ext cx="1461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48E0060-A0EB-E93E-0C79-67A35494C386}"/>
                  </a:ext>
                </a:extLst>
              </p14:cNvPr>
              <p14:cNvContentPartPr/>
              <p14:nvPr/>
            </p14:nvContentPartPr>
            <p14:xfrm>
              <a:off x="5463180" y="6252030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48E0060-A0EB-E93E-0C79-67A35494C38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00180" y="61893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A9D05DB-08DC-7989-3AB8-A91FCBF5C819}"/>
                  </a:ext>
                </a:extLst>
              </p14:cNvPr>
              <p14:cNvContentPartPr/>
              <p14:nvPr/>
            </p14:nvContentPartPr>
            <p14:xfrm>
              <a:off x="6125940" y="593199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A9D05DB-08DC-7989-3AB8-A91FCBF5C81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63300" y="58693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F9D28AB-FF06-769A-2FD6-BA1FFF5B15FC}"/>
                  </a:ext>
                </a:extLst>
              </p14:cNvPr>
              <p14:cNvContentPartPr/>
              <p14:nvPr/>
            </p14:nvContentPartPr>
            <p14:xfrm>
              <a:off x="6217380" y="6541830"/>
              <a:ext cx="312840" cy="19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F9D28AB-FF06-769A-2FD6-BA1FFF5B15F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54740" y="6479190"/>
                <a:ext cx="438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2192F76-75CC-FE02-3C0A-D2659E8E0257}"/>
                  </a:ext>
                </a:extLst>
              </p14:cNvPr>
              <p14:cNvContentPartPr/>
              <p14:nvPr/>
            </p14:nvContentPartPr>
            <p14:xfrm>
              <a:off x="7155180" y="6515190"/>
              <a:ext cx="468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2192F76-75CC-FE02-3C0A-D2659E8E025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092180" y="6452550"/>
                <a:ext cx="130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47F61B8-573D-717C-676A-AA6F32BAA41D}"/>
                  </a:ext>
                </a:extLst>
              </p14:cNvPr>
              <p14:cNvContentPartPr/>
              <p14:nvPr/>
            </p14:nvContentPartPr>
            <p14:xfrm>
              <a:off x="2647620" y="5360670"/>
              <a:ext cx="530640" cy="273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47F61B8-573D-717C-676A-AA6F32BAA41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84620" y="5297670"/>
                <a:ext cx="6562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7FEC5CA-C3F5-C451-382B-92353A789D75}"/>
                  </a:ext>
                </a:extLst>
              </p14:cNvPr>
              <p14:cNvContentPartPr/>
              <p14:nvPr/>
            </p14:nvContentPartPr>
            <p14:xfrm>
              <a:off x="3337740" y="6457590"/>
              <a:ext cx="42120" cy="19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7FEC5CA-C3F5-C451-382B-92353A789D7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274740" y="6394590"/>
                <a:ext cx="167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E47CA5B-C7B1-EF87-3382-CA8385FED1F2}"/>
                  </a:ext>
                </a:extLst>
              </p14:cNvPr>
              <p14:cNvContentPartPr/>
              <p14:nvPr/>
            </p14:nvContentPartPr>
            <p14:xfrm>
              <a:off x="3931740" y="6391710"/>
              <a:ext cx="63000" cy="43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E47CA5B-C7B1-EF87-3382-CA8385FED1F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69100" y="6328710"/>
                <a:ext cx="188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C9CA0DA-2C20-4016-4D83-7D505AFB2720}"/>
                  </a:ext>
                </a:extLst>
              </p14:cNvPr>
              <p14:cNvContentPartPr/>
              <p14:nvPr/>
            </p14:nvContentPartPr>
            <p14:xfrm>
              <a:off x="4583340" y="5817870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C9CA0DA-2C20-4016-4D83-7D505AFB272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20340" y="57552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F65CBFE-3753-0FD0-6FE4-21D8D30C476D}"/>
                  </a:ext>
                </a:extLst>
              </p14:cNvPr>
              <p14:cNvContentPartPr/>
              <p14:nvPr/>
            </p14:nvContentPartPr>
            <p14:xfrm>
              <a:off x="4068540" y="5417550"/>
              <a:ext cx="11808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F65CBFE-3753-0FD0-6FE4-21D8D30C476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05900" y="5354550"/>
                <a:ext cx="243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84F3526-A0E7-274A-C8B3-3D2D90C567A5}"/>
                  </a:ext>
                </a:extLst>
              </p14:cNvPr>
              <p14:cNvContentPartPr/>
              <p14:nvPr/>
            </p14:nvContentPartPr>
            <p14:xfrm>
              <a:off x="5578020" y="5565870"/>
              <a:ext cx="8640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84F3526-A0E7-274A-C8B3-3D2D90C567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515020" y="5503230"/>
                <a:ext cx="212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C6B7162-5026-97D2-5109-E99E56DB26D6}"/>
                  </a:ext>
                </a:extLst>
              </p14:cNvPr>
              <p14:cNvContentPartPr/>
              <p14:nvPr/>
            </p14:nvContentPartPr>
            <p14:xfrm>
              <a:off x="5977620" y="6446430"/>
              <a:ext cx="11880" cy="5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C6B7162-5026-97D2-5109-E99E56DB26D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14980" y="6383790"/>
                <a:ext cx="1375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C9342D7-6C5A-5455-FBAB-A7D16C6D1C05}"/>
                  </a:ext>
                </a:extLst>
              </p14:cNvPr>
              <p14:cNvContentPartPr/>
              <p14:nvPr/>
            </p14:nvContentPartPr>
            <p14:xfrm>
              <a:off x="7417620" y="6252030"/>
              <a:ext cx="504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C9342D7-6C5A-5455-FBAB-A7D16C6D1C0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354620" y="6189390"/>
                <a:ext cx="130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A56F95E-342F-CE61-41D8-A10332EC765E}"/>
                  </a:ext>
                </a:extLst>
              </p14:cNvPr>
              <p14:cNvContentPartPr/>
              <p14:nvPr/>
            </p14:nvContentPartPr>
            <p14:xfrm>
              <a:off x="7600860" y="5600430"/>
              <a:ext cx="181080" cy="24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A56F95E-342F-CE61-41D8-A10332EC765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538220" y="5537430"/>
                <a:ext cx="306720" cy="150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600DFE9-C035-867B-6A30-175D5C7B0E47}"/>
              </a:ext>
            </a:extLst>
          </p:cNvPr>
          <p:cNvSpPr txBox="1"/>
          <p:nvPr/>
        </p:nvSpPr>
        <p:spPr>
          <a:xfrm>
            <a:off x="160020" y="4126230"/>
            <a:ext cx="299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baseline="30000" dirty="0">
                <a:solidFill>
                  <a:srgbClr val="FF0000"/>
                </a:solidFill>
              </a:rPr>
              <a:t>X</a:t>
            </a:r>
            <a:r>
              <a:rPr lang="en-IN" b="1" dirty="0">
                <a:solidFill>
                  <a:srgbClr val="FF0000"/>
                </a:solidFill>
              </a:rPr>
              <a:t> Do not compete with coffee</a:t>
            </a:r>
          </a:p>
          <a:p>
            <a:r>
              <a:rPr lang="en-IN" b="1" baseline="30000" dirty="0">
                <a:solidFill>
                  <a:srgbClr val="FF0000"/>
                </a:solidFill>
              </a:rPr>
              <a:t>X </a:t>
            </a:r>
            <a:r>
              <a:rPr lang="en-IN" b="1" dirty="0">
                <a:solidFill>
                  <a:srgbClr val="FF0000"/>
                </a:solidFill>
              </a:rPr>
              <a:t>Do not act as alternate host</a:t>
            </a:r>
          </a:p>
        </p:txBody>
      </p:sp>
    </p:spTree>
    <p:extLst>
      <p:ext uri="{BB962C8B-B14F-4D97-AF65-F5344CB8AC3E}">
        <p14:creationId xmlns:p14="http://schemas.microsoft.com/office/powerpoint/2010/main" val="314587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11FB-5EDC-C072-C8E9-80385425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 types of shade trees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2592-2DBE-91E2-9B3B-4809CDBA9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Temporary Shade trees – fast growing trees to protect young coffee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Erythrina </a:t>
            </a:r>
            <a:r>
              <a:rPr lang="en-IN" i="1" kern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lithosperma</a:t>
            </a: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Glyricidia</a:t>
            </a: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sp.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Short duration fruit plants like Banana, Papaya etc.</a:t>
            </a:r>
            <a:endParaRPr lang="en-IN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Permanent shade trees -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Ficus </a:t>
            </a: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Albizzia </a:t>
            </a: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Fruit trees like Avocado, Mango, Jackfruit, Sapodilla, Java Plum (</a:t>
            </a:r>
            <a:r>
              <a:rPr lang="en-IN" i="1" kern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Syzygium</a:t>
            </a:r>
            <a:r>
              <a:rPr lang="en-IN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i="1" kern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cumini</a:t>
            </a:r>
            <a:r>
              <a:rPr lang="en-IN" i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8302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78808F-E063-D381-8CF1-F2558529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&amp; management of shade trees</a:t>
            </a:r>
            <a:br>
              <a:rPr lang="en-US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49298-E212-46ED-CF82-202C5A1FE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75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B457-63D8-A17E-FE66-5019F1D5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Planting of shade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52A7A-84F0-1EA0-1791-CC0F7EF98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While clearing new areas for coffee planting, retain native evergreen trees</a:t>
            </a:r>
          </a:p>
          <a:p>
            <a:r>
              <a:rPr lang="en-IN" dirty="0"/>
              <a:t>Plant Temporary shade trees at close spacing (15-20 feet apart) </a:t>
            </a:r>
            <a:r>
              <a:rPr lang="en-IN" dirty="0" err="1"/>
              <a:t>alongwith</a:t>
            </a:r>
            <a:r>
              <a:rPr lang="en-IN" dirty="0"/>
              <a:t> coffee</a:t>
            </a:r>
          </a:p>
          <a:p>
            <a:r>
              <a:rPr lang="en-IN" dirty="0"/>
              <a:t>Plant permanent shade trees at wider spacing (30-40 feet apart) anytime during the first 2-3 years of coffee planting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60220-11EA-0DB6-C553-9B110363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645" y="3556741"/>
            <a:ext cx="3132616" cy="23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699FAB5-9A13-9E86-033B-B37311A4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205990"/>
            <a:ext cx="3379470" cy="20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0341A-DB3A-DF1D-6BFA-9E80EF0739F2}"/>
              </a:ext>
            </a:extLst>
          </p:cNvPr>
          <p:cNvSpPr txBox="1"/>
          <p:nvPr/>
        </p:nvSpPr>
        <p:spPr>
          <a:xfrm>
            <a:off x="7040349" y="5965660"/>
            <a:ext cx="379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Images courtesy: Coffee Board of India</a:t>
            </a:r>
          </a:p>
        </p:txBody>
      </p:sp>
    </p:spTree>
    <p:extLst>
      <p:ext uri="{BB962C8B-B14F-4D97-AF65-F5344CB8AC3E}">
        <p14:creationId xmlns:p14="http://schemas.microsoft.com/office/powerpoint/2010/main" val="106514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2F764-17F0-9D9B-D0EE-52F58B285D70}"/>
              </a:ext>
            </a:extLst>
          </p:cNvPr>
          <p:cNvGraphicFramePr>
            <a:graphicFrameLocks noGrp="1"/>
          </p:cNvGraphicFramePr>
          <p:nvPr/>
        </p:nvGraphicFramePr>
        <p:xfrm>
          <a:off x="171451" y="135000"/>
          <a:ext cx="6588003" cy="6588000"/>
        </p:xfrm>
        <a:graphic>
          <a:graphicData uri="http://schemas.openxmlformats.org/drawingml/2006/table">
            <a:tbl>
              <a:tblPr firstRow="1" firstCol="1" bandRow="1"/>
              <a:tblGrid>
                <a:gridCol w="346737">
                  <a:extLst>
                    <a:ext uri="{9D8B030D-6E8A-4147-A177-3AD203B41FA5}">
                      <a16:colId xmlns:a16="http://schemas.microsoft.com/office/drawing/2014/main" val="145103645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42593488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5344651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481199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22949542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099072772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7992922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993206256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138070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0596117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7470051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9725732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097191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461091380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807300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64396483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50496299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11669499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659239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3606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6309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484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3597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767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9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2695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7895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573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7034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8307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8129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7332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7207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378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1603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4497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445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78E6C-501F-6A5E-937B-339FA2B7F92F}"/>
              </a:ext>
            </a:extLst>
          </p:cNvPr>
          <p:cNvSpPr txBox="1"/>
          <p:nvPr/>
        </p:nvSpPr>
        <p:spPr>
          <a:xfrm>
            <a:off x="8172450" y="2011680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 – Coffee 10x10ft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0415C-F066-CD11-D385-A5052E632B33}"/>
              </a:ext>
            </a:extLst>
          </p:cNvPr>
          <p:cNvSpPr txBox="1"/>
          <p:nvPr/>
        </p:nvSpPr>
        <p:spPr>
          <a:xfrm>
            <a:off x="8210550" y="3752850"/>
            <a:ext cx="367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PS – Permanent Shade Trees 40x40ft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3DB61-BD1F-65AE-23F3-522E706C522E}"/>
              </a:ext>
            </a:extLst>
          </p:cNvPr>
          <p:cNvSpPr txBox="1"/>
          <p:nvPr/>
        </p:nvSpPr>
        <p:spPr>
          <a:xfrm>
            <a:off x="8214360" y="2887980"/>
            <a:ext cx="308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TS – Temp shade trees 20x20ft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1E730-FD0E-54C4-D70F-095CE53D0B1B}"/>
              </a:ext>
            </a:extLst>
          </p:cNvPr>
          <p:cNvSpPr txBox="1"/>
          <p:nvPr/>
        </p:nvSpPr>
        <p:spPr>
          <a:xfrm>
            <a:off x="6926580" y="902970"/>
            <a:ext cx="4466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highlight>
                  <a:srgbClr val="FFFF00"/>
                </a:highlight>
              </a:rPr>
              <a:t>A Model Planting Design for Shade trees</a:t>
            </a:r>
          </a:p>
        </p:txBody>
      </p:sp>
    </p:spTree>
    <p:extLst>
      <p:ext uri="{BB962C8B-B14F-4D97-AF65-F5344CB8AC3E}">
        <p14:creationId xmlns:p14="http://schemas.microsoft.com/office/powerpoint/2010/main" val="44674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06D5-0380-0027-229C-30B341EA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Pruning of Temporary Shade Trees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32AC-60D9-F54C-7E04-8740DE4568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Temporary shade canopy should be maintained at 10-12 feet from ground level.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 year, all the branches should be cut back after commencement of rainy season.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Towards the end of rainy season, the emerging new branches should be regulated by retaining 3-4 branches in all directions to provide umbrella shade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IN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FB3164-1E8F-FF56-B1C5-FB9CE1B64B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4834890" cy="36261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A5024D-00B7-FA23-06D2-2A0A8E9F8D31}"/>
              </a:ext>
            </a:extLst>
          </p:cNvPr>
          <p:cNvSpPr txBox="1"/>
          <p:nvPr/>
        </p:nvSpPr>
        <p:spPr>
          <a:xfrm>
            <a:off x="6846039" y="5702770"/>
            <a:ext cx="37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Image courtesy: Coffee Board of India</a:t>
            </a:r>
          </a:p>
        </p:txBody>
      </p:sp>
    </p:spTree>
    <p:extLst>
      <p:ext uri="{BB962C8B-B14F-4D97-AF65-F5344CB8AC3E}">
        <p14:creationId xmlns:p14="http://schemas.microsoft.com/office/powerpoint/2010/main" val="360620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B1D0-2AA9-A286-F8B3-4A8D9FF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Pruning of Permanent Shade Trees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0D590-A20B-FA3E-E68F-108416DF5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3093"/>
            <a:ext cx="5181600" cy="4351338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Height should be maintained at about 30 feet from ground level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Lower hanging branches on main trunk to be removed regularly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Once in 2-3 years, top branches should be thinned out just prior to onset of rainy season to provide filtered shade to coffee bushes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0DD28D-0FE3-5AD8-D226-3D0D234DF6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27089"/>
            <a:ext cx="5181600" cy="345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ADA09D-BF44-AE3D-D839-A907EBA38279}"/>
              </a:ext>
            </a:extLst>
          </p:cNvPr>
          <p:cNvSpPr txBox="1"/>
          <p:nvPr/>
        </p:nvSpPr>
        <p:spPr>
          <a:xfrm>
            <a:off x="7040349" y="5577040"/>
            <a:ext cx="37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Image courtesy: Coffee Board of India</a:t>
            </a:r>
          </a:p>
        </p:txBody>
      </p:sp>
    </p:spTree>
    <p:extLst>
      <p:ext uri="{BB962C8B-B14F-4D97-AF65-F5344CB8AC3E}">
        <p14:creationId xmlns:p14="http://schemas.microsoft.com/office/powerpoint/2010/main" val="157111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236A-D187-F94D-9B78-9FCB1602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9B74-B581-8F91-3413-2CACE1D1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Shade in coffee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in climate resilient coffee farming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&amp; disadvantages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Desirable features shade trees &amp; Suitable types of shade trees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Planting &amp; management of shade trees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 &amp; Diseases in shaded coffee &amp; their management</a:t>
            </a:r>
          </a:p>
          <a:p>
            <a:pPr marL="0" lvl="0" indent="0">
              <a:lnSpc>
                <a:spcPct val="107000"/>
              </a:lnSpc>
              <a:buNone/>
            </a:pP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9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706A0F-48EC-E384-F152-E320F4DD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Criteria for shade intensity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C0DD2-0B70-C375-24A1-6375FBF6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Arabica – requires medium to good shade cover to provide 50% sunlight (55000 to 70000 LUX)</a:t>
            </a:r>
          </a:p>
          <a:p>
            <a:r>
              <a:rPr lang="en-IN" dirty="0"/>
              <a:t>Robusta – requires less shade to provide 70% sunlight (70000 to 90000 LUX)</a:t>
            </a:r>
          </a:p>
          <a:p>
            <a:r>
              <a:rPr lang="en-IN" dirty="0"/>
              <a:t>High elevation (1000m &amp; above) – reduce shade cover</a:t>
            </a:r>
          </a:p>
          <a:p>
            <a:r>
              <a:rPr lang="en-IN" dirty="0"/>
              <a:t>Low elevation (&lt;900m), western aspect – increase shade cover</a:t>
            </a:r>
          </a:p>
          <a:p>
            <a:r>
              <a:rPr lang="en-IN" dirty="0"/>
              <a:t>Irrigated coffee – less shade cover</a:t>
            </a:r>
          </a:p>
          <a:p>
            <a:r>
              <a:rPr lang="en-IN" dirty="0"/>
              <a:t>Rainfed coffee – more shade cover</a:t>
            </a:r>
          </a:p>
        </p:txBody>
      </p:sp>
    </p:spTree>
    <p:extLst>
      <p:ext uri="{BB962C8B-B14F-4D97-AF65-F5344CB8AC3E}">
        <p14:creationId xmlns:p14="http://schemas.microsoft.com/office/powerpoint/2010/main" val="249017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AA83D-798D-51D9-B08D-784CB282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Pest &amp; Diseases in shaded coffee &amp; their management</a:t>
            </a:r>
            <a:br>
              <a:rPr lang="en-US" sz="6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CB2BE-06FB-FD20-A50F-693896FE4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57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C4E6-FEC5-7A05-BA1D-4D3FB91D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Branch/ twig borer (</a:t>
            </a:r>
            <a:r>
              <a:rPr lang="en-IN" i="1" dirty="0" err="1"/>
              <a:t>Xylosandrus</a:t>
            </a:r>
            <a:r>
              <a:rPr lang="en-IN" i="1" dirty="0"/>
              <a:t> compactus </a:t>
            </a:r>
            <a:r>
              <a:rPr lang="en-IN" dirty="0" err="1"/>
              <a:t>Eichhoff</a:t>
            </a:r>
            <a:r>
              <a:rPr lang="en-IN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79CD-1364-A95C-792B-D3977C96E9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Beetles make a hole and a small tunnel on new branches leading to drying of branches</a:t>
            </a:r>
          </a:p>
          <a:p>
            <a:r>
              <a:rPr lang="en-IN" dirty="0"/>
              <a:t>Infestation seen after rainy season (Oct-Dec) </a:t>
            </a:r>
          </a:p>
          <a:p>
            <a:r>
              <a:rPr lang="en-IN" dirty="0"/>
              <a:t>Flares up in heavily shaded and poorly drained conditions</a:t>
            </a:r>
          </a:p>
          <a:p>
            <a:r>
              <a:rPr lang="en-IN" dirty="0"/>
              <a:t>Management includes reduction of shade cover and Nitrogen fertilizer, pruning and burning of affected branches during the season and regular removal of suckers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0FC4BF-FC97-CD46-FD41-80693042C3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73" y="1825625"/>
            <a:ext cx="5344552" cy="354726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289E9-DBC0-BEC0-87AE-AFDA53D1680A}"/>
              </a:ext>
            </a:extLst>
          </p:cNvPr>
          <p:cNvSpPr txBox="1"/>
          <p:nvPr/>
        </p:nvSpPr>
        <p:spPr>
          <a:xfrm>
            <a:off x="7931889" y="5497030"/>
            <a:ext cx="312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Image courtesy: CABI </a:t>
            </a:r>
            <a:r>
              <a:rPr lang="en-IN" dirty="0" err="1"/>
              <a:t>Plantwise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324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AD84-096D-729F-AD28-E22B8609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Anthracnose (</a:t>
            </a:r>
            <a:r>
              <a:rPr lang="en-IN" i="1" dirty="0"/>
              <a:t>Colletotrichum </a:t>
            </a:r>
            <a:r>
              <a:rPr lang="en-IN" i="1" dirty="0" err="1"/>
              <a:t>gleosporioides</a:t>
            </a:r>
            <a:r>
              <a:rPr lang="en-IN" i="1" dirty="0"/>
              <a:t> </a:t>
            </a:r>
            <a:r>
              <a:rPr lang="en-IN" dirty="0" err="1"/>
              <a:t>Penz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BA98-6FF3-DEA1-3241-ACD55BEF7F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Usually leads to rotting of berries and leaves during rainy season</a:t>
            </a:r>
          </a:p>
          <a:p>
            <a:r>
              <a:rPr lang="en-IN" dirty="0"/>
              <a:t>Disease increases in heavily shaded and poorly drained conditions</a:t>
            </a:r>
          </a:p>
          <a:p>
            <a:r>
              <a:rPr lang="en-IN" dirty="0"/>
              <a:t>Management includes; reduction of shade, improving drainage, removal and spraying of 0.5% Bordeaux mixture or copper based fungicides before rainy season</a:t>
            </a:r>
          </a:p>
          <a:p>
            <a:r>
              <a:rPr lang="en-IN" dirty="0"/>
              <a:t>When disease is in the initial stages, remove and burn diseased leaves and berries, and spray carbendazim @ 0.6g per litre of water</a:t>
            </a:r>
          </a:p>
          <a:p>
            <a:pPr lvl="1"/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D3026F-2F60-57BA-A67E-F10CF44A9A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708" y="1825625"/>
            <a:ext cx="5025383" cy="378836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C794F-AAFF-B9A6-4830-3B8E541C9EA4}"/>
              </a:ext>
            </a:extLst>
          </p:cNvPr>
          <p:cNvSpPr txBox="1"/>
          <p:nvPr/>
        </p:nvSpPr>
        <p:spPr>
          <a:xfrm>
            <a:off x="7920459" y="5645620"/>
            <a:ext cx="312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Image courtesy: WASI, Vietnam</a:t>
            </a:r>
          </a:p>
        </p:txBody>
      </p:sp>
    </p:spTree>
    <p:extLst>
      <p:ext uri="{BB962C8B-B14F-4D97-AF65-F5344CB8AC3E}">
        <p14:creationId xmlns:p14="http://schemas.microsoft.com/office/powerpoint/2010/main" val="167412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B1E870-4763-48F1-26E6-1262471C72C6}"/>
              </a:ext>
            </a:extLst>
          </p:cNvPr>
          <p:cNvSpPr/>
          <p:nvPr/>
        </p:nvSpPr>
        <p:spPr>
          <a:xfrm>
            <a:off x="3867350" y="2967335"/>
            <a:ext cx="44573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Terima</a:t>
            </a:r>
            <a:r>
              <a:rPr lang="en-US" sz="6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6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kasih</a:t>
            </a:r>
            <a:endParaRPr lang="en-US" sz="6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73580-57AD-A628-994B-48A02A32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Shade in coffee</a:t>
            </a:r>
            <a:b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F9CEF-89E6-4166-E021-CF02D4E4D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28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30AC-6C44-2FB9-1609-3AAE0AAA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shade in climate resilient coffee farming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B15B-D2CE-0217-1180-EBEDFC14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Coffee is a shade loving plant</a:t>
            </a:r>
          </a:p>
          <a:p>
            <a:r>
              <a:rPr lang="en-IN" sz="2400" dirty="0"/>
              <a:t>Mostly grown under shade worldwide except in countries like Brazil, Vietnam etc.</a:t>
            </a:r>
          </a:p>
          <a:p>
            <a:r>
              <a:rPr lang="en-IN" sz="2400" dirty="0"/>
              <a:t>Shade protects coffee from vagaries of weather</a:t>
            </a:r>
          </a:p>
          <a:p>
            <a:r>
              <a:rPr lang="en-IN" sz="2400" dirty="0"/>
              <a:t>Commercialization of production led to reduction of shade cover</a:t>
            </a:r>
          </a:p>
          <a:p>
            <a:r>
              <a:rPr lang="en-IN" sz="2400" dirty="0"/>
              <a:t>Climate change is affecting coffee production world over</a:t>
            </a:r>
          </a:p>
          <a:p>
            <a:r>
              <a:rPr lang="en-IN" sz="2400" dirty="0"/>
              <a:t>Shade is an important tool to mitigate the effects of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360427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>
            <a:extLst>
              <a:ext uri="{FF2B5EF4-FFF2-40B4-BE49-F238E27FC236}">
                <a16:creationId xmlns:a16="http://schemas.microsoft.com/office/drawing/2014/main" id="{C789153F-B6A0-055C-61FA-5E62EAB5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90" y="0"/>
            <a:ext cx="10903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39DBF-CC6F-348C-7797-F9CEFDF88812}"/>
              </a:ext>
            </a:extLst>
          </p:cNvPr>
          <p:cNvSpPr txBox="1"/>
          <p:nvPr/>
        </p:nvSpPr>
        <p:spPr>
          <a:xfrm>
            <a:off x="7040349" y="5577040"/>
            <a:ext cx="370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Image courtesy: Coffee Board of India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029CDF3C-68AB-0A3C-13D3-4924CA40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007" y="-44990"/>
            <a:ext cx="9203986" cy="690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660EB-2300-B2DC-84DF-DB8EC0A11599}"/>
              </a:ext>
            </a:extLst>
          </p:cNvPr>
          <p:cNvSpPr txBox="1"/>
          <p:nvPr/>
        </p:nvSpPr>
        <p:spPr>
          <a:xfrm>
            <a:off x="6731739" y="5931370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Photo by Dr </a:t>
            </a:r>
            <a:r>
              <a:rPr lang="en-IN" dirty="0" err="1">
                <a:highlight>
                  <a:srgbClr val="FFFF00"/>
                </a:highlight>
              </a:rPr>
              <a:t>Raghuramulu</a:t>
            </a:r>
            <a:endParaRPr lang="en-IN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01F0E04-0C20-ED8C-9DF9-1EEC7482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45077"/>
            <a:ext cx="10115550" cy="67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C865EE-25C3-46CA-03F5-ED1B33A1ADF8}"/>
              </a:ext>
            </a:extLst>
          </p:cNvPr>
          <p:cNvSpPr txBox="1"/>
          <p:nvPr/>
        </p:nvSpPr>
        <p:spPr>
          <a:xfrm>
            <a:off x="6731739" y="5931370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Photo by Dr </a:t>
            </a:r>
            <a:r>
              <a:rPr lang="en-IN" dirty="0" err="1">
                <a:highlight>
                  <a:srgbClr val="FFFF00"/>
                </a:highlight>
              </a:rPr>
              <a:t>Raghuramulu</a:t>
            </a:r>
            <a:endParaRPr lang="en-IN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DE67BD-713A-50D2-75F6-7650D50953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9" y="1428750"/>
            <a:ext cx="6020859" cy="451564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7193B3-9581-F001-9295-AAD898475A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428750"/>
            <a:ext cx="6020859" cy="451564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C83AC-32D5-76C3-400A-9C0DBDD5347E}"/>
              </a:ext>
            </a:extLst>
          </p:cNvPr>
          <p:cNvSpPr txBox="1"/>
          <p:nvPr/>
        </p:nvSpPr>
        <p:spPr>
          <a:xfrm>
            <a:off x="6731739" y="6159970"/>
            <a:ext cx="26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highlight>
                  <a:srgbClr val="FFFF00"/>
                </a:highlight>
              </a:rPr>
              <a:t>Photos </a:t>
            </a:r>
            <a:r>
              <a:rPr lang="en-IN" dirty="0">
                <a:highlight>
                  <a:srgbClr val="FFFF00"/>
                </a:highlight>
              </a:rPr>
              <a:t>by Dr </a:t>
            </a:r>
            <a:r>
              <a:rPr lang="en-IN" dirty="0" err="1">
                <a:highlight>
                  <a:srgbClr val="FFFF00"/>
                </a:highlight>
              </a:rPr>
              <a:t>Raghuramulu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883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85BD-9F11-590D-6EE4-01571CDA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of shade trees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CECD-2B9E-8174-E00C-4AB72AE6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Protects coffee from harsh climatic conditions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Prevent overbearing and exhaustion - </a:t>
            </a: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sustainable yields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Bold &amp; high quality beans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Improve soil organic matter &amp; recycling of nutrients - reduction of fertilizers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supports for black pepper vines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Additional income from firewood and timber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Important tool in IPDM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Shelter for flora and fauna &amp; natural enemies of pests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24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Carbon sink</a:t>
            </a:r>
            <a:endParaRPr lang="en-IN" sz="2400" kern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1618</Words>
  <Application>Microsoft Macintosh PowerPoint</Application>
  <PresentationFormat>Widescreen</PresentationFormat>
  <Paragraphs>509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Shade Trees and their Management in Coffee</vt:lpstr>
      <vt:lpstr>Contents</vt:lpstr>
      <vt:lpstr>Shade in coffee </vt:lpstr>
      <vt:lpstr>Importance of shade in climate resilient coffee farming</vt:lpstr>
      <vt:lpstr>PowerPoint Presentation</vt:lpstr>
      <vt:lpstr>PowerPoint Presentation</vt:lpstr>
      <vt:lpstr>PowerPoint Presentation</vt:lpstr>
      <vt:lpstr>PowerPoint Presentation</vt:lpstr>
      <vt:lpstr>Advantages of shade trees</vt:lpstr>
      <vt:lpstr>Disadvantages of shade trees</vt:lpstr>
      <vt:lpstr>Shade vs No Shade</vt:lpstr>
      <vt:lpstr>Desirable features shade trees &amp; Suitable types of shade trees </vt:lpstr>
      <vt:lpstr>PowerPoint Presentation</vt:lpstr>
      <vt:lpstr>Suitable types of shade trees</vt:lpstr>
      <vt:lpstr>Planting &amp; management of shade trees </vt:lpstr>
      <vt:lpstr>Planting of shade trees</vt:lpstr>
      <vt:lpstr>PowerPoint Presentation</vt:lpstr>
      <vt:lpstr>Pruning of Temporary Shade Trees</vt:lpstr>
      <vt:lpstr>Pruning of Permanent Shade Trees</vt:lpstr>
      <vt:lpstr>Criteria for shade intensity</vt:lpstr>
      <vt:lpstr>Pest &amp; Diseases in shaded coffee &amp; their management </vt:lpstr>
      <vt:lpstr>Branch/ twig borer (Xylosandrus compactus Eichhoff) </vt:lpstr>
      <vt:lpstr>Anthracnose (Colletotrichum gleosporioides Penz)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Shading, wind breaks and Intercropping</dc:title>
  <dc:creator>raghuram y</dc:creator>
  <cp:lastModifiedBy>Chan Fook Wing</cp:lastModifiedBy>
  <cp:revision>2</cp:revision>
  <dcterms:created xsi:type="dcterms:W3CDTF">2024-02-12T05:50:55Z</dcterms:created>
  <dcterms:modified xsi:type="dcterms:W3CDTF">2025-01-15T14:38:20Z</dcterms:modified>
</cp:coreProperties>
</file>